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diagrams/layout2.xml" ContentType="application/vnd.openxmlformats-officedocument.drawingml.diagramLayout+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87"/>
  </p:notesMasterIdLst>
  <p:sldIdLst>
    <p:sldId id="494" r:id="rId2"/>
    <p:sldId id="598" r:id="rId3"/>
    <p:sldId id="549" r:id="rId4"/>
    <p:sldId id="577" r:id="rId5"/>
    <p:sldId id="597" r:id="rId6"/>
    <p:sldId id="582" r:id="rId7"/>
    <p:sldId id="583" r:id="rId8"/>
    <p:sldId id="584" r:id="rId9"/>
    <p:sldId id="503" r:id="rId10"/>
    <p:sldId id="505" r:id="rId11"/>
    <p:sldId id="520" r:id="rId12"/>
    <p:sldId id="511" r:id="rId13"/>
    <p:sldId id="512" r:id="rId14"/>
    <p:sldId id="513" r:id="rId15"/>
    <p:sldId id="514" r:id="rId16"/>
    <p:sldId id="515" r:id="rId17"/>
    <p:sldId id="516" r:id="rId18"/>
    <p:sldId id="517" r:id="rId19"/>
    <p:sldId id="518" r:id="rId20"/>
    <p:sldId id="519" r:id="rId21"/>
    <p:sldId id="585" r:id="rId22"/>
    <p:sldId id="586" r:id="rId23"/>
    <p:sldId id="604" r:id="rId24"/>
    <p:sldId id="473" r:id="rId25"/>
    <p:sldId id="474" r:id="rId26"/>
    <p:sldId id="475" r:id="rId27"/>
    <p:sldId id="476" r:id="rId28"/>
    <p:sldId id="477" r:id="rId29"/>
    <p:sldId id="545" r:id="rId30"/>
    <p:sldId id="548" r:id="rId31"/>
    <p:sldId id="627" r:id="rId32"/>
    <p:sldId id="628" r:id="rId33"/>
    <p:sldId id="629" r:id="rId34"/>
    <p:sldId id="630" r:id="rId35"/>
    <p:sldId id="632" r:id="rId36"/>
    <p:sldId id="631" r:id="rId37"/>
    <p:sldId id="633" r:id="rId38"/>
    <p:sldId id="536" r:id="rId39"/>
    <p:sldId id="539" r:id="rId40"/>
    <p:sldId id="619" r:id="rId41"/>
    <p:sldId id="621" r:id="rId42"/>
    <p:sldId id="622" r:id="rId43"/>
    <p:sldId id="623" r:id="rId44"/>
    <p:sldId id="624" r:id="rId45"/>
    <p:sldId id="614" r:id="rId46"/>
    <p:sldId id="616" r:id="rId47"/>
    <p:sldId id="617" r:id="rId48"/>
    <p:sldId id="639" r:id="rId49"/>
    <p:sldId id="640" r:id="rId50"/>
    <p:sldId id="641" r:id="rId51"/>
    <p:sldId id="642" r:id="rId52"/>
    <p:sldId id="550" r:id="rId53"/>
    <p:sldId id="551" r:id="rId54"/>
    <p:sldId id="625" r:id="rId55"/>
    <p:sldId id="626" r:id="rId56"/>
    <p:sldId id="552" r:id="rId57"/>
    <p:sldId id="605" r:id="rId58"/>
    <p:sldId id="553" r:id="rId59"/>
    <p:sldId id="559" r:id="rId60"/>
    <p:sldId id="599" r:id="rId61"/>
    <p:sldId id="634" r:id="rId62"/>
    <p:sldId id="635" r:id="rId63"/>
    <p:sldId id="636" r:id="rId64"/>
    <p:sldId id="637" r:id="rId65"/>
    <p:sldId id="638" r:id="rId66"/>
    <p:sldId id="644" r:id="rId67"/>
    <p:sldId id="645" r:id="rId68"/>
    <p:sldId id="643" r:id="rId69"/>
    <p:sldId id="561" r:id="rId70"/>
    <p:sldId id="571" r:id="rId71"/>
    <p:sldId id="568" r:id="rId72"/>
    <p:sldId id="569" r:id="rId73"/>
    <p:sldId id="570" r:id="rId74"/>
    <p:sldId id="595" r:id="rId75"/>
    <p:sldId id="596" r:id="rId76"/>
    <p:sldId id="593" r:id="rId77"/>
    <p:sldId id="588" r:id="rId78"/>
    <p:sldId id="589" r:id="rId79"/>
    <p:sldId id="590" r:id="rId80"/>
    <p:sldId id="591" r:id="rId81"/>
    <p:sldId id="592" r:id="rId82"/>
    <p:sldId id="566" r:id="rId83"/>
    <p:sldId id="565" r:id="rId84"/>
    <p:sldId id="572" r:id="rId85"/>
    <p:sldId id="573" r:id="rId8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037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FBEE55-98EF-4DEF-A644-35728D50EBAF}"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B53D11AE-038D-47FD-A7DC-896915D7A607}">
      <dgm:prSet phldrT="[Text]"/>
      <dgm:spPr>
        <a:scene3d>
          <a:camera prst="orthographicFront"/>
          <a:lightRig rig="threePt" dir="t"/>
        </a:scene3d>
        <a:sp3d>
          <a:bevelT w="127000" h="127000"/>
        </a:sp3d>
      </dgm:spPr>
      <dgm:t>
        <a:bodyPr/>
        <a:lstStyle/>
        <a:p>
          <a:r>
            <a:rPr lang="en-IN" dirty="0" smtClean="0"/>
            <a:t>Support</a:t>
          </a:r>
          <a:endParaRPr lang="en-US" dirty="0"/>
        </a:p>
      </dgm:t>
    </dgm:pt>
    <dgm:pt modelId="{B6F4F16A-703F-4140-BBA1-D1F7837D34E4}" type="parTrans" cxnId="{17B6F80E-4AF4-4EF1-9C59-6AB99B438F6D}">
      <dgm:prSet/>
      <dgm:spPr/>
      <dgm:t>
        <a:bodyPr/>
        <a:lstStyle/>
        <a:p>
          <a:endParaRPr lang="en-US"/>
        </a:p>
      </dgm:t>
    </dgm:pt>
    <dgm:pt modelId="{3C58C501-4574-496A-A80D-F6E32EB608FC}" type="sibTrans" cxnId="{17B6F80E-4AF4-4EF1-9C59-6AB99B438F6D}">
      <dgm:prSet/>
      <dgm:spPr/>
      <dgm:t>
        <a:bodyPr/>
        <a:lstStyle/>
        <a:p>
          <a:endParaRPr lang="en-US"/>
        </a:p>
      </dgm:t>
    </dgm:pt>
    <dgm:pt modelId="{7E85D98D-5901-4AB1-8A32-7587F1FA27D7}">
      <dgm:prSet phldrT="[Text]" custT="1"/>
      <dgm:spPr>
        <a:scene3d>
          <a:camera prst="orthographicFront"/>
          <a:lightRig rig="threePt" dir="t"/>
        </a:scene3d>
        <a:sp3d>
          <a:bevelT w="127000" h="127000"/>
        </a:sp3d>
      </dgm:spPr>
      <dgm:t>
        <a:bodyPr/>
        <a:lstStyle/>
        <a:p>
          <a:r>
            <a:rPr lang="en-IN" sz="1000" dirty="0" smtClean="0"/>
            <a:t>Resource Provisioning Unit</a:t>
          </a:r>
          <a:endParaRPr lang="en-US" sz="1000" dirty="0"/>
        </a:p>
      </dgm:t>
    </dgm:pt>
    <dgm:pt modelId="{22C84900-DF59-4DA7-8C64-D020F6CE0527}" type="parTrans" cxnId="{F75792E0-DEEC-4A9B-A3D7-0331F14DE341}">
      <dgm:prSet/>
      <dgm:spPr>
        <a:scene3d>
          <a:camera prst="orthographicFront"/>
          <a:lightRig rig="threePt" dir="t"/>
        </a:scene3d>
        <a:sp3d>
          <a:bevelT w="127000" h="127000"/>
        </a:sp3d>
      </dgm:spPr>
      <dgm:t>
        <a:bodyPr/>
        <a:lstStyle/>
        <a:p>
          <a:endParaRPr lang="en-US"/>
        </a:p>
      </dgm:t>
    </dgm:pt>
    <dgm:pt modelId="{BE96E8A1-159A-47F5-95B2-5C12D1590E97}" type="sibTrans" cxnId="{F75792E0-DEEC-4A9B-A3D7-0331F14DE341}">
      <dgm:prSet/>
      <dgm:spPr/>
      <dgm:t>
        <a:bodyPr/>
        <a:lstStyle/>
        <a:p>
          <a:endParaRPr lang="en-US"/>
        </a:p>
      </dgm:t>
    </dgm:pt>
    <dgm:pt modelId="{045A02CF-5082-414F-B80B-951F38E494B7}">
      <dgm:prSet phldrT="[Text]" custT="1"/>
      <dgm:spPr>
        <a:scene3d>
          <a:camera prst="orthographicFront"/>
          <a:lightRig rig="threePt" dir="t"/>
        </a:scene3d>
        <a:sp3d>
          <a:bevelT w="127000" h="127000"/>
        </a:sp3d>
      </dgm:spPr>
      <dgm:t>
        <a:bodyPr/>
        <a:lstStyle/>
        <a:p>
          <a:r>
            <a:rPr lang="en-IN" sz="1000" dirty="0" smtClean="0"/>
            <a:t>Facilities Unit </a:t>
          </a:r>
          <a:endParaRPr lang="en-US" sz="1000" dirty="0"/>
        </a:p>
      </dgm:t>
    </dgm:pt>
    <dgm:pt modelId="{25BD3EF1-E490-4451-8D06-E541F9F46256}" type="parTrans" cxnId="{2D546360-0084-40D9-9DC2-5230B9291275}">
      <dgm:prSet/>
      <dgm:spPr>
        <a:scene3d>
          <a:camera prst="orthographicFront"/>
          <a:lightRig rig="threePt" dir="t"/>
        </a:scene3d>
        <a:sp3d>
          <a:bevelT w="127000" h="127000"/>
        </a:sp3d>
      </dgm:spPr>
      <dgm:t>
        <a:bodyPr/>
        <a:lstStyle/>
        <a:p>
          <a:endParaRPr lang="en-US"/>
        </a:p>
      </dgm:t>
    </dgm:pt>
    <dgm:pt modelId="{32DA4592-538E-4446-85AA-5B764CF68FD1}" type="sibTrans" cxnId="{2D546360-0084-40D9-9DC2-5230B9291275}">
      <dgm:prSet/>
      <dgm:spPr/>
      <dgm:t>
        <a:bodyPr/>
        <a:lstStyle/>
        <a:p>
          <a:endParaRPr lang="en-US"/>
        </a:p>
      </dgm:t>
    </dgm:pt>
    <dgm:pt modelId="{FB85DC40-E057-4598-BC3F-CAA5A7823C87}">
      <dgm:prSet phldrT="[Text]"/>
      <dgm:spPr>
        <a:scene3d>
          <a:camera prst="orthographicFront"/>
          <a:lightRig rig="threePt" dir="t"/>
        </a:scene3d>
        <a:sp3d>
          <a:bevelT w="127000" h="127000"/>
        </a:sp3d>
      </dgm:spPr>
      <dgm:t>
        <a:bodyPr/>
        <a:lstStyle/>
        <a:p>
          <a:r>
            <a:rPr lang="en-IN" dirty="0" smtClean="0"/>
            <a:t>Finance</a:t>
          </a:r>
          <a:endParaRPr lang="en-US" dirty="0"/>
        </a:p>
      </dgm:t>
    </dgm:pt>
    <dgm:pt modelId="{EF6471F4-8340-4BDC-AA37-FF3E47274728}" type="parTrans" cxnId="{FBE573EE-E86B-4C4E-9877-F55BBF8A9433}">
      <dgm:prSet/>
      <dgm:spPr/>
      <dgm:t>
        <a:bodyPr/>
        <a:lstStyle/>
        <a:p>
          <a:endParaRPr lang="en-US"/>
        </a:p>
      </dgm:t>
    </dgm:pt>
    <dgm:pt modelId="{30224593-5308-4BFD-8592-AE49CF944528}" type="sibTrans" cxnId="{FBE573EE-E86B-4C4E-9877-F55BBF8A9433}">
      <dgm:prSet/>
      <dgm:spPr/>
      <dgm:t>
        <a:bodyPr/>
        <a:lstStyle/>
        <a:p>
          <a:endParaRPr lang="en-US"/>
        </a:p>
      </dgm:t>
    </dgm:pt>
    <dgm:pt modelId="{E2B133FB-3DD1-4938-86BE-D4AE1B1C5C0F}">
      <dgm:prSet phldrT="[Text]" custT="1"/>
      <dgm:spPr>
        <a:scene3d>
          <a:camera prst="orthographicFront"/>
          <a:lightRig rig="threePt" dir="t"/>
        </a:scene3d>
        <a:sp3d>
          <a:bevelT w="127000" h="127000"/>
        </a:sp3d>
      </dgm:spPr>
      <dgm:t>
        <a:bodyPr/>
        <a:lstStyle/>
        <a:p>
          <a:r>
            <a:rPr lang="en-IN" sz="1000" dirty="0" smtClean="0"/>
            <a:t>Time Unit</a:t>
          </a:r>
          <a:endParaRPr lang="en-US" sz="1000" dirty="0"/>
        </a:p>
      </dgm:t>
    </dgm:pt>
    <dgm:pt modelId="{D14603F2-621D-4BC7-B625-E452144D63F3}" type="parTrans" cxnId="{106FFCE5-CDC2-44E0-B2E4-BCC6698807CB}">
      <dgm:prSet/>
      <dgm:spPr>
        <a:scene3d>
          <a:camera prst="orthographicFront"/>
          <a:lightRig rig="threePt" dir="t"/>
        </a:scene3d>
        <a:sp3d>
          <a:bevelT w="127000" h="127000"/>
        </a:sp3d>
      </dgm:spPr>
      <dgm:t>
        <a:bodyPr/>
        <a:lstStyle/>
        <a:p>
          <a:endParaRPr lang="en-US"/>
        </a:p>
      </dgm:t>
    </dgm:pt>
    <dgm:pt modelId="{3BEB477B-6B50-491A-82A3-4237D66086DA}" type="sibTrans" cxnId="{106FFCE5-CDC2-44E0-B2E4-BCC6698807CB}">
      <dgm:prSet/>
      <dgm:spPr/>
      <dgm:t>
        <a:bodyPr/>
        <a:lstStyle/>
        <a:p>
          <a:endParaRPr lang="en-US"/>
        </a:p>
      </dgm:t>
    </dgm:pt>
    <dgm:pt modelId="{52641B5A-F943-4F81-A1A9-7D791E357A81}">
      <dgm:prSet phldrT="[Text]" custT="1"/>
      <dgm:spPr>
        <a:scene3d>
          <a:camera prst="orthographicFront"/>
          <a:lightRig rig="threePt" dir="t"/>
        </a:scene3d>
        <a:sp3d>
          <a:bevelT w="127000" h="127000"/>
        </a:sp3d>
      </dgm:spPr>
      <dgm:t>
        <a:bodyPr/>
        <a:lstStyle/>
        <a:p>
          <a:r>
            <a:rPr lang="en-IN" sz="1000" dirty="0" smtClean="0"/>
            <a:t>Compensation/</a:t>
          </a:r>
        </a:p>
        <a:p>
          <a:r>
            <a:rPr lang="en-IN" sz="1000" dirty="0" smtClean="0"/>
            <a:t>Claim Unit</a:t>
          </a:r>
          <a:endParaRPr lang="en-US" sz="1000" dirty="0"/>
        </a:p>
      </dgm:t>
    </dgm:pt>
    <dgm:pt modelId="{DF073D09-B842-4F01-AE90-905AD2A18198}" type="parTrans" cxnId="{96E4AE6C-4913-4BEE-A856-23B6233D92AF}">
      <dgm:prSet/>
      <dgm:spPr>
        <a:scene3d>
          <a:camera prst="orthographicFront"/>
          <a:lightRig rig="threePt" dir="t"/>
        </a:scene3d>
        <a:sp3d>
          <a:bevelT w="127000" h="127000"/>
        </a:sp3d>
      </dgm:spPr>
      <dgm:t>
        <a:bodyPr/>
        <a:lstStyle/>
        <a:p>
          <a:endParaRPr lang="en-US"/>
        </a:p>
      </dgm:t>
    </dgm:pt>
    <dgm:pt modelId="{7F41A049-3272-465D-B4DB-040911E26D35}" type="sibTrans" cxnId="{96E4AE6C-4913-4BEE-A856-23B6233D92AF}">
      <dgm:prSet/>
      <dgm:spPr/>
      <dgm:t>
        <a:bodyPr/>
        <a:lstStyle/>
        <a:p>
          <a:endParaRPr lang="en-US"/>
        </a:p>
      </dgm:t>
    </dgm:pt>
    <dgm:pt modelId="{9FF2C026-6B9F-4EA8-B569-D08EB9A36243}">
      <dgm:prSet phldrT="[Text]" custT="1"/>
      <dgm:spPr>
        <a:scene3d>
          <a:camera prst="orthographicFront"/>
          <a:lightRig rig="threePt" dir="t"/>
        </a:scene3d>
        <a:sp3d>
          <a:bevelT w="127000" h="127000"/>
        </a:sp3d>
      </dgm:spPr>
      <dgm:t>
        <a:bodyPr/>
        <a:lstStyle/>
        <a:p>
          <a:r>
            <a:rPr lang="en-IN" sz="1000" dirty="0" smtClean="0"/>
            <a:t>Procurement Unit</a:t>
          </a:r>
          <a:endParaRPr lang="en-US" sz="1000" dirty="0"/>
        </a:p>
      </dgm:t>
    </dgm:pt>
    <dgm:pt modelId="{285A5FE1-7801-47D0-80D6-617F026B4C7B}" type="parTrans" cxnId="{8B176A56-6104-47A5-8D1A-559114888E92}">
      <dgm:prSet/>
      <dgm:spPr>
        <a:scene3d>
          <a:camera prst="orthographicFront"/>
          <a:lightRig rig="threePt" dir="t"/>
        </a:scene3d>
        <a:sp3d>
          <a:bevelT w="127000" h="127000"/>
        </a:sp3d>
      </dgm:spPr>
      <dgm:t>
        <a:bodyPr/>
        <a:lstStyle/>
        <a:p>
          <a:endParaRPr lang="en-US"/>
        </a:p>
      </dgm:t>
    </dgm:pt>
    <dgm:pt modelId="{9F7B1806-B3B3-40E4-BB8C-31A913EA72F9}" type="sibTrans" cxnId="{8B176A56-6104-47A5-8D1A-559114888E92}">
      <dgm:prSet/>
      <dgm:spPr/>
      <dgm:t>
        <a:bodyPr/>
        <a:lstStyle/>
        <a:p>
          <a:endParaRPr lang="en-US"/>
        </a:p>
      </dgm:t>
    </dgm:pt>
    <dgm:pt modelId="{CBA34EB7-5AF9-417A-8479-0FAD7261B8D0}">
      <dgm:prSet phldrT="[Text]" custT="1"/>
      <dgm:spPr>
        <a:scene3d>
          <a:camera prst="orthographicFront"/>
          <a:lightRig rig="threePt" dir="t"/>
        </a:scene3d>
        <a:sp3d>
          <a:bevelT w="127000" h="127000"/>
        </a:sp3d>
      </dgm:spPr>
      <dgm:t>
        <a:bodyPr/>
        <a:lstStyle/>
        <a:p>
          <a:r>
            <a:rPr lang="en-IN" sz="1000" dirty="0" smtClean="0"/>
            <a:t>Cost unit</a:t>
          </a:r>
          <a:endParaRPr lang="en-US" sz="1000" dirty="0"/>
        </a:p>
      </dgm:t>
    </dgm:pt>
    <dgm:pt modelId="{45DEA29A-2E2B-4F7C-B65F-872666D06BD0}" type="parTrans" cxnId="{348552E6-01F1-47CD-A622-4499A7D3FEBC}">
      <dgm:prSet/>
      <dgm:spPr>
        <a:scene3d>
          <a:camera prst="orthographicFront"/>
          <a:lightRig rig="threePt" dir="t"/>
        </a:scene3d>
        <a:sp3d>
          <a:bevelT w="127000" h="127000"/>
        </a:sp3d>
      </dgm:spPr>
      <dgm:t>
        <a:bodyPr/>
        <a:lstStyle/>
        <a:p>
          <a:endParaRPr lang="en-US"/>
        </a:p>
      </dgm:t>
    </dgm:pt>
    <dgm:pt modelId="{03ACD13D-4F05-41CA-83A7-C6C98E877559}" type="sibTrans" cxnId="{348552E6-01F1-47CD-A622-4499A7D3FEBC}">
      <dgm:prSet/>
      <dgm:spPr/>
      <dgm:t>
        <a:bodyPr/>
        <a:lstStyle/>
        <a:p>
          <a:endParaRPr lang="en-US"/>
        </a:p>
      </dgm:t>
    </dgm:pt>
    <dgm:pt modelId="{F12D3D8E-3A84-4D0F-8C02-B84BDDD118F3}">
      <dgm:prSet phldrT="[Text]" custT="1"/>
      <dgm:spPr>
        <a:scene3d>
          <a:camera prst="orthographicFront"/>
          <a:lightRig rig="threePt" dir="t"/>
        </a:scene3d>
        <a:sp3d>
          <a:bevelT w="127000" h="127000"/>
        </a:sp3d>
      </dgm:spPr>
      <dgm:t>
        <a:bodyPr/>
        <a:lstStyle/>
        <a:p>
          <a:r>
            <a:rPr lang="en-IN" sz="1000" dirty="0" smtClean="0"/>
            <a:t>Ground Support Unit</a:t>
          </a:r>
          <a:endParaRPr lang="en-US" sz="1000" dirty="0"/>
        </a:p>
      </dgm:t>
    </dgm:pt>
    <dgm:pt modelId="{FFE0B615-A96E-4D23-B328-D35F8964C08B}" type="parTrans" cxnId="{13E19595-217D-4A00-BCD0-D85823B4AC59}">
      <dgm:prSet/>
      <dgm:spPr>
        <a:scene3d>
          <a:camera prst="orthographicFront"/>
          <a:lightRig rig="threePt" dir="t"/>
        </a:scene3d>
        <a:sp3d>
          <a:bevelT w="127000" h="127000"/>
        </a:sp3d>
      </dgm:spPr>
      <dgm:t>
        <a:bodyPr/>
        <a:lstStyle/>
        <a:p>
          <a:endParaRPr lang="en-US"/>
        </a:p>
      </dgm:t>
    </dgm:pt>
    <dgm:pt modelId="{5C20420C-528B-40C7-B62D-76028B27F10E}" type="sibTrans" cxnId="{13E19595-217D-4A00-BCD0-D85823B4AC59}">
      <dgm:prSet/>
      <dgm:spPr/>
      <dgm:t>
        <a:bodyPr/>
        <a:lstStyle/>
        <a:p>
          <a:endParaRPr lang="en-US"/>
        </a:p>
      </dgm:t>
    </dgm:pt>
    <dgm:pt modelId="{D6E6325E-E599-4C5D-8803-67C55F042F49}" type="pres">
      <dgm:prSet presAssocID="{44FBEE55-98EF-4DEF-A644-35728D50EBAF}" presName="diagram" presStyleCnt="0">
        <dgm:presLayoutVars>
          <dgm:chPref val="1"/>
          <dgm:dir/>
          <dgm:animOne val="branch"/>
          <dgm:animLvl val="lvl"/>
          <dgm:resizeHandles/>
        </dgm:presLayoutVars>
      </dgm:prSet>
      <dgm:spPr/>
      <dgm:t>
        <a:bodyPr/>
        <a:lstStyle/>
        <a:p>
          <a:endParaRPr lang="en-US"/>
        </a:p>
      </dgm:t>
    </dgm:pt>
    <dgm:pt modelId="{79CDF8FE-DAA3-4333-BF6A-65F3C98E96BB}" type="pres">
      <dgm:prSet presAssocID="{B53D11AE-038D-47FD-A7DC-896915D7A607}" presName="root" presStyleCnt="0"/>
      <dgm:spPr/>
    </dgm:pt>
    <dgm:pt modelId="{CB7FE578-3AF1-4773-A4CB-6A37B7995445}" type="pres">
      <dgm:prSet presAssocID="{B53D11AE-038D-47FD-A7DC-896915D7A607}" presName="rootComposite" presStyleCnt="0"/>
      <dgm:spPr/>
    </dgm:pt>
    <dgm:pt modelId="{FA6E9C0F-B465-4F84-ADA7-65EE1A312196}" type="pres">
      <dgm:prSet presAssocID="{B53D11AE-038D-47FD-A7DC-896915D7A607}" presName="rootText" presStyleLbl="node1" presStyleIdx="0" presStyleCnt="2"/>
      <dgm:spPr/>
      <dgm:t>
        <a:bodyPr/>
        <a:lstStyle/>
        <a:p>
          <a:endParaRPr lang="en-US"/>
        </a:p>
      </dgm:t>
    </dgm:pt>
    <dgm:pt modelId="{0D654DD5-878F-4B61-8416-235A0B0AC562}" type="pres">
      <dgm:prSet presAssocID="{B53D11AE-038D-47FD-A7DC-896915D7A607}" presName="rootConnector" presStyleLbl="node1" presStyleIdx="0" presStyleCnt="2"/>
      <dgm:spPr/>
      <dgm:t>
        <a:bodyPr/>
        <a:lstStyle/>
        <a:p>
          <a:endParaRPr lang="en-US"/>
        </a:p>
      </dgm:t>
    </dgm:pt>
    <dgm:pt modelId="{55725F21-0EE4-4245-A491-DE2B4E7CB12A}" type="pres">
      <dgm:prSet presAssocID="{B53D11AE-038D-47FD-A7DC-896915D7A607}" presName="childShape" presStyleCnt="0"/>
      <dgm:spPr/>
    </dgm:pt>
    <dgm:pt modelId="{0BF70F53-C281-437F-AAB4-87B560B964AD}" type="pres">
      <dgm:prSet presAssocID="{22C84900-DF59-4DA7-8C64-D020F6CE0527}" presName="Name13" presStyleLbl="parChTrans1D2" presStyleIdx="0" presStyleCnt="7"/>
      <dgm:spPr/>
      <dgm:t>
        <a:bodyPr/>
        <a:lstStyle/>
        <a:p>
          <a:endParaRPr lang="en-US"/>
        </a:p>
      </dgm:t>
    </dgm:pt>
    <dgm:pt modelId="{6B0C193B-F776-4CAC-8436-282CCF8ADFD0}" type="pres">
      <dgm:prSet presAssocID="{7E85D98D-5901-4AB1-8A32-7587F1FA27D7}" presName="childText" presStyleLbl="bgAcc1" presStyleIdx="0" presStyleCnt="7" custScaleX="188038">
        <dgm:presLayoutVars>
          <dgm:bulletEnabled val="1"/>
        </dgm:presLayoutVars>
      </dgm:prSet>
      <dgm:spPr/>
      <dgm:t>
        <a:bodyPr/>
        <a:lstStyle/>
        <a:p>
          <a:endParaRPr lang="en-US"/>
        </a:p>
      </dgm:t>
    </dgm:pt>
    <dgm:pt modelId="{17B9F376-3D2E-4963-BC42-1C5615B06FA9}" type="pres">
      <dgm:prSet presAssocID="{25BD3EF1-E490-4451-8D06-E541F9F46256}" presName="Name13" presStyleLbl="parChTrans1D2" presStyleIdx="1" presStyleCnt="7"/>
      <dgm:spPr/>
      <dgm:t>
        <a:bodyPr/>
        <a:lstStyle/>
        <a:p>
          <a:endParaRPr lang="en-US"/>
        </a:p>
      </dgm:t>
    </dgm:pt>
    <dgm:pt modelId="{908AFED9-2200-4CC1-8D9D-191A41066DC8}" type="pres">
      <dgm:prSet presAssocID="{045A02CF-5082-414F-B80B-951F38E494B7}" presName="childText" presStyleLbl="bgAcc1" presStyleIdx="1" presStyleCnt="7" custScaleX="188038">
        <dgm:presLayoutVars>
          <dgm:bulletEnabled val="1"/>
        </dgm:presLayoutVars>
      </dgm:prSet>
      <dgm:spPr/>
      <dgm:t>
        <a:bodyPr/>
        <a:lstStyle/>
        <a:p>
          <a:endParaRPr lang="en-US"/>
        </a:p>
      </dgm:t>
    </dgm:pt>
    <dgm:pt modelId="{03AA8D27-CDB4-4EB1-942A-660302661D12}" type="pres">
      <dgm:prSet presAssocID="{FFE0B615-A96E-4D23-B328-D35F8964C08B}" presName="Name13" presStyleLbl="parChTrans1D2" presStyleIdx="2" presStyleCnt="7"/>
      <dgm:spPr/>
      <dgm:t>
        <a:bodyPr/>
        <a:lstStyle/>
        <a:p>
          <a:endParaRPr lang="en-US"/>
        </a:p>
      </dgm:t>
    </dgm:pt>
    <dgm:pt modelId="{B5A99E3C-2EF9-4A42-AFA9-E0B64521399E}" type="pres">
      <dgm:prSet presAssocID="{F12D3D8E-3A84-4D0F-8C02-B84BDDD118F3}" presName="childText" presStyleLbl="bgAcc1" presStyleIdx="2" presStyleCnt="7" custScaleX="188038">
        <dgm:presLayoutVars>
          <dgm:bulletEnabled val="1"/>
        </dgm:presLayoutVars>
      </dgm:prSet>
      <dgm:spPr/>
      <dgm:t>
        <a:bodyPr/>
        <a:lstStyle/>
        <a:p>
          <a:endParaRPr lang="en-US"/>
        </a:p>
      </dgm:t>
    </dgm:pt>
    <dgm:pt modelId="{80C91D50-4C1C-44D7-BA7A-5C5799A8983C}" type="pres">
      <dgm:prSet presAssocID="{FB85DC40-E057-4598-BC3F-CAA5A7823C87}" presName="root" presStyleCnt="0"/>
      <dgm:spPr/>
    </dgm:pt>
    <dgm:pt modelId="{4177EC1D-D3F4-41BB-B010-8621C50052F0}" type="pres">
      <dgm:prSet presAssocID="{FB85DC40-E057-4598-BC3F-CAA5A7823C87}" presName="rootComposite" presStyleCnt="0"/>
      <dgm:spPr/>
    </dgm:pt>
    <dgm:pt modelId="{3D1E459D-15A3-46AE-A058-3215AC130DED}" type="pres">
      <dgm:prSet presAssocID="{FB85DC40-E057-4598-BC3F-CAA5A7823C87}" presName="rootText" presStyleLbl="node1" presStyleIdx="1" presStyleCnt="2"/>
      <dgm:spPr/>
      <dgm:t>
        <a:bodyPr/>
        <a:lstStyle/>
        <a:p>
          <a:endParaRPr lang="en-US"/>
        </a:p>
      </dgm:t>
    </dgm:pt>
    <dgm:pt modelId="{6161E92F-2D63-48A0-A84D-915A54F8F353}" type="pres">
      <dgm:prSet presAssocID="{FB85DC40-E057-4598-BC3F-CAA5A7823C87}" presName="rootConnector" presStyleLbl="node1" presStyleIdx="1" presStyleCnt="2"/>
      <dgm:spPr/>
      <dgm:t>
        <a:bodyPr/>
        <a:lstStyle/>
        <a:p>
          <a:endParaRPr lang="en-US"/>
        </a:p>
      </dgm:t>
    </dgm:pt>
    <dgm:pt modelId="{D25FC246-6C70-4E7C-A106-8646D6328756}" type="pres">
      <dgm:prSet presAssocID="{FB85DC40-E057-4598-BC3F-CAA5A7823C87}" presName="childShape" presStyleCnt="0"/>
      <dgm:spPr/>
    </dgm:pt>
    <dgm:pt modelId="{6B133828-A2DF-4CA1-9B8B-60D570DC0F26}" type="pres">
      <dgm:prSet presAssocID="{D14603F2-621D-4BC7-B625-E452144D63F3}" presName="Name13" presStyleLbl="parChTrans1D2" presStyleIdx="3" presStyleCnt="7"/>
      <dgm:spPr/>
      <dgm:t>
        <a:bodyPr/>
        <a:lstStyle/>
        <a:p>
          <a:endParaRPr lang="en-US"/>
        </a:p>
      </dgm:t>
    </dgm:pt>
    <dgm:pt modelId="{5504DA4E-6252-465D-BA03-5F0359FAED7B}" type="pres">
      <dgm:prSet presAssocID="{E2B133FB-3DD1-4938-86BE-D4AE1B1C5C0F}" presName="childText" presStyleLbl="bgAcc1" presStyleIdx="3" presStyleCnt="7" custScaleX="188038">
        <dgm:presLayoutVars>
          <dgm:bulletEnabled val="1"/>
        </dgm:presLayoutVars>
      </dgm:prSet>
      <dgm:spPr/>
      <dgm:t>
        <a:bodyPr/>
        <a:lstStyle/>
        <a:p>
          <a:endParaRPr lang="en-US"/>
        </a:p>
      </dgm:t>
    </dgm:pt>
    <dgm:pt modelId="{932B07CD-B96A-497C-99D0-D13302D4C2DD}" type="pres">
      <dgm:prSet presAssocID="{DF073D09-B842-4F01-AE90-905AD2A18198}" presName="Name13" presStyleLbl="parChTrans1D2" presStyleIdx="4" presStyleCnt="7"/>
      <dgm:spPr/>
      <dgm:t>
        <a:bodyPr/>
        <a:lstStyle/>
        <a:p>
          <a:endParaRPr lang="en-US"/>
        </a:p>
      </dgm:t>
    </dgm:pt>
    <dgm:pt modelId="{86DDBEDC-D123-43D2-A0F6-DEBDD4D4DF44}" type="pres">
      <dgm:prSet presAssocID="{52641B5A-F943-4F81-A1A9-7D791E357A81}" presName="childText" presStyleLbl="bgAcc1" presStyleIdx="4" presStyleCnt="7" custScaleX="188038">
        <dgm:presLayoutVars>
          <dgm:bulletEnabled val="1"/>
        </dgm:presLayoutVars>
      </dgm:prSet>
      <dgm:spPr/>
      <dgm:t>
        <a:bodyPr/>
        <a:lstStyle/>
        <a:p>
          <a:endParaRPr lang="en-US"/>
        </a:p>
      </dgm:t>
    </dgm:pt>
    <dgm:pt modelId="{954EC7F3-CBA0-428A-B835-44B4EDCDD23B}" type="pres">
      <dgm:prSet presAssocID="{285A5FE1-7801-47D0-80D6-617F026B4C7B}" presName="Name13" presStyleLbl="parChTrans1D2" presStyleIdx="5" presStyleCnt="7"/>
      <dgm:spPr/>
      <dgm:t>
        <a:bodyPr/>
        <a:lstStyle/>
        <a:p>
          <a:endParaRPr lang="en-US"/>
        </a:p>
      </dgm:t>
    </dgm:pt>
    <dgm:pt modelId="{99671BDF-C37A-419F-AAF9-76D2D9D7FB60}" type="pres">
      <dgm:prSet presAssocID="{9FF2C026-6B9F-4EA8-B569-D08EB9A36243}" presName="childText" presStyleLbl="bgAcc1" presStyleIdx="5" presStyleCnt="7" custScaleX="188038">
        <dgm:presLayoutVars>
          <dgm:bulletEnabled val="1"/>
        </dgm:presLayoutVars>
      </dgm:prSet>
      <dgm:spPr/>
      <dgm:t>
        <a:bodyPr/>
        <a:lstStyle/>
        <a:p>
          <a:endParaRPr lang="en-US"/>
        </a:p>
      </dgm:t>
    </dgm:pt>
    <dgm:pt modelId="{73FE4DAF-8A28-4807-B18B-44B1B9F58B58}" type="pres">
      <dgm:prSet presAssocID="{45DEA29A-2E2B-4F7C-B65F-872666D06BD0}" presName="Name13" presStyleLbl="parChTrans1D2" presStyleIdx="6" presStyleCnt="7"/>
      <dgm:spPr/>
      <dgm:t>
        <a:bodyPr/>
        <a:lstStyle/>
        <a:p>
          <a:endParaRPr lang="en-US"/>
        </a:p>
      </dgm:t>
    </dgm:pt>
    <dgm:pt modelId="{125C7CD3-B7E9-4A33-A949-4E32505B5F73}" type="pres">
      <dgm:prSet presAssocID="{CBA34EB7-5AF9-417A-8479-0FAD7261B8D0}" presName="childText" presStyleLbl="bgAcc1" presStyleIdx="6" presStyleCnt="7" custScaleX="188038">
        <dgm:presLayoutVars>
          <dgm:bulletEnabled val="1"/>
        </dgm:presLayoutVars>
      </dgm:prSet>
      <dgm:spPr/>
      <dgm:t>
        <a:bodyPr/>
        <a:lstStyle/>
        <a:p>
          <a:endParaRPr lang="en-US"/>
        </a:p>
      </dgm:t>
    </dgm:pt>
  </dgm:ptLst>
  <dgm:cxnLst>
    <dgm:cxn modelId="{151DFBA8-C107-45B5-8D7A-95063C062873}" type="presOf" srcId="{DF073D09-B842-4F01-AE90-905AD2A18198}" destId="{932B07CD-B96A-497C-99D0-D13302D4C2DD}" srcOrd="0" destOrd="0" presId="urn:microsoft.com/office/officeart/2005/8/layout/hierarchy3"/>
    <dgm:cxn modelId="{0A657702-BB27-4197-A7C2-FFA20CE95F74}" type="presOf" srcId="{CBA34EB7-5AF9-417A-8479-0FAD7261B8D0}" destId="{125C7CD3-B7E9-4A33-A949-4E32505B5F73}" srcOrd="0" destOrd="0" presId="urn:microsoft.com/office/officeart/2005/8/layout/hierarchy3"/>
    <dgm:cxn modelId="{95302104-15F6-47A3-B758-C9CC8B2FDC55}" type="presOf" srcId="{B53D11AE-038D-47FD-A7DC-896915D7A607}" destId="{0D654DD5-878F-4B61-8416-235A0B0AC562}" srcOrd="1" destOrd="0" presId="urn:microsoft.com/office/officeart/2005/8/layout/hierarchy3"/>
    <dgm:cxn modelId="{60F2582A-8E9D-413F-AA2A-0D42F6672F79}" type="presOf" srcId="{285A5FE1-7801-47D0-80D6-617F026B4C7B}" destId="{954EC7F3-CBA0-428A-B835-44B4EDCDD23B}" srcOrd="0" destOrd="0" presId="urn:microsoft.com/office/officeart/2005/8/layout/hierarchy3"/>
    <dgm:cxn modelId="{5965BF37-7134-47CC-8D85-B1DE6FECF9D5}" type="presOf" srcId="{52641B5A-F943-4F81-A1A9-7D791E357A81}" destId="{86DDBEDC-D123-43D2-A0F6-DEBDD4D4DF44}" srcOrd="0" destOrd="0" presId="urn:microsoft.com/office/officeart/2005/8/layout/hierarchy3"/>
    <dgm:cxn modelId="{348552E6-01F1-47CD-A622-4499A7D3FEBC}" srcId="{FB85DC40-E057-4598-BC3F-CAA5A7823C87}" destId="{CBA34EB7-5AF9-417A-8479-0FAD7261B8D0}" srcOrd="3" destOrd="0" parTransId="{45DEA29A-2E2B-4F7C-B65F-872666D06BD0}" sibTransId="{03ACD13D-4F05-41CA-83A7-C6C98E877559}"/>
    <dgm:cxn modelId="{B3CEA010-CEFA-4608-A579-8733E6340CF1}" type="presOf" srcId="{E2B133FB-3DD1-4938-86BE-D4AE1B1C5C0F}" destId="{5504DA4E-6252-465D-BA03-5F0359FAED7B}" srcOrd="0" destOrd="0" presId="urn:microsoft.com/office/officeart/2005/8/layout/hierarchy3"/>
    <dgm:cxn modelId="{9D76EE59-AE6D-4792-826D-F9FC544824B1}" type="presOf" srcId="{FFE0B615-A96E-4D23-B328-D35F8964C08B}" destId="{03AA8D27-CDB4-4EB1-942A-660302661D12}" srcOrd="0" destOrd="0" presId="urn:microsoft.com/office/officeart/2005/8/layout/hierarchy3"/>
    <dgm:cxn modelId="{106FFCE5-CDC2-44E0-B2E4-BCC6698807CB}" srcId="{FB85DC40-E057-4598-BC3F-CAA5A7823C87}" destId="{E2B133FB-3DD1-4938-86BE-D4AE1B1C5C0F}" srcOrd="0" destOrd="0" parTransId="{D14603F2-621D-4BC7-B625-E452144D63F3}" sibTransId="{3BEB477B-6B50-491A-82A3-4237D66086DA}"/>
    <dgm:cxn modelId="{94D2C78B-9D72-494D-9767-2EF821D1BBA5}" type="presOf" srcId="{25BD3EF1-E490-4451-8D06-E541F9F46256}" destId="{17B9F376-3D2E-4963-BC42-1C5615B06FA9}" srcOrd="0" destOrd="0" presId="urn:microsoft.com/office/officeart/2005/8/layout/hierarchy3"/>
    <dgm:cxn modelId="{038069F8-6166-4CD5-86B3-086C153834BA}" type="presOf" srcId="{45DEA29A-2E2B-4F7C-B65F-872666D06BD0}" destId="{73FE4DAF-8A28-4807-B18B-44B1B9F58B58}" srcOrd="0" destOrd="0" presId="urn:microsoft.com/office/officeart/2005/8/layout/hierarchy3"/>
    <dgm:cxn modelId="{2D546360-0084-40D9-9DC2-5230B9291275}" srcId="{B53D11AE-038D-47FD-A7DC-896915D7A607}" destId="{045A02CF-5082-414F-B80B-951F38E494B7}" srcOrd="1" destOrd="0" parTransId="{25BD3EF1-E490-4451-8D06-E541F9F46256}" sibTransId="{32DA4592-538E-4446-85AA-5B764CF68FD1}"/>
    <dgm:cxn modelId="{CD5423CC-6BC6-4260-A29B-4F6DBED23241}" type="presOf" srcId="{FB85DC40-E057-4598-BC3F-CAA5A7823C87}" destId="{3D1E459D-15A3-46AE-A058-3215AC130DED}" srcOrd="0" destOrd="0" presId="urn:microsoft.com/office/officeart/2005/8/layout/hierarchy3"/>
    <dgm:cxn modelId="{6B9C9445-9CEB-46CA-8BB5-418DD06EDBEF}" type="presOf" srcId="{D14603F2-621D-4BC7-B625-E452144D63F3}" destId="{6B133828-A2DF-4CA1-9B8B-60D570DC0F26}" srcOrd="0" destOrd="0" presId="urn:microsoft.com/office/officeart/2005/8/layout/hierarchy3"/>
    <dgm:cxn modelId="{FBE573EE-E86B-4C4E-9877-F55BBF8A9433}" srcId="{44FBEE55-98EF-4DEF-A644-35728D50EBAF}" destId="{FB85DC40-E057-4598-BC3F-CAA5A7823C87}" srcOrd="1" destOrd="0" parTransId="{EF6471F4-8340-4BDC-AA37-FF3E47274728}" sibTransId="{30224593-5308-4BFD-8592-AE49CF944528}"/>
    <dgm:cxn modelId="{6D3D6500-9091-4B62-A94F-F3D17475277A}" type="presOf" srcId="{7E85D98D-5901-4AB1-8A32-7587F1FA27D7}" destId="{6B0C193B-F776-4CAC-8436-282CCF8ADFD0}" srcOrd="0" destOrd="0" presId="urn:microsoft.com/office/officeart/2005/8/layout/hierarchy3"/>
    <dgm:cxn modelId="{96E4AE6C-4913-4BEE-A856-23B6233D92AF}" srcId="{FB85DC40-E057-4598-BC3F-CAA5A7823C87}" destId="{52641B5A-F943-4F81-A1A9-7D791E357A81}" srcOrd="1" destOrd="0" parTransId="{DF073D09-B842-4F01-AE90-905AD2A18198}" sibTransId="{7F41A049-3272-465D-B4DB-040911E26D35}"/>
    <dgm:cxn modelId="{703CACB6-87A1-4027-8127-CAC1A59119A6}" type="presOf" srcId="{FB85DC40-E057-4598-BC3F-CAA5A7823C87}" destId="{6161E92F-2D63-48A0-A84D-915A54F8F353}" srcOrd="1" destOrd="0" presId="urn:microsoft.com/office/officeart/2005/8/layout/hierarchy3"/>
    <dgm:cxn modelId="{CF2AAB7D-414A-4754-AFEB-9ED9533AB46B}" type="presOf" srcId="{045A02CF-5082-414F-B80B-951F38E494B7}" destId="{908AFED9-2200-4CC1-8D9D-191A41066DC8}" srcOrd="0" destOrd="0" presId="urn:microsoft.com/office/officeart/2005/8/layout/hierarchy3"/>
    <dgm:cxn modelId="{F75792E0-DEEC-4A9B-A3D7-0331F14DE341}" srcId="{B53D11AE-038D-47FD-A7DC-896915D7A607}" destId="{7E85D98D-5901-4AB1-8A32-7587F1FA27D7}" srcOrd="0" destOrd="0" parTransId="{22C84900-DF59-4DA7-8C64-D020F6CE0527}" sibTransId="{BE96E8A1-159A-47F5-95B2-5C12D1590E97}"/>
    <dgm:cxn modelId="{6F0A35B7-DE83-4303-90A3-48DA9FD560C0}" type="presOf" srcId="{B53D11AE-038D-47FD-A7DC-896915D7A607}" destId="{FA6E9C0F-B465-4F84-ADA7-65EE1A312196}" srcOrd="0" destOrd="0" presId="urn:microsoft.com/office/officeart/2005/8/layout/hierarchy3"/>
    <dgm:cxn modelId="{13E19595-217D-4A00-BCD0-D85823B4AC59}" srcId="{B53D11AE-038D-47FD-A7DC-896915D7A607}" destId="{F12D3D8E-3A84-4D0F-8C02-B84BDDD118F3}" srcOrd="2" destOrd="0" parTransId="{FFE0B615-A96E-4D23-B328-D35F8964C08B}" sibTransId="{5C20420C-528B-40C7-B62D-76028B27F10E}"/>
    <dgm:cxn modelId="{8B176A56-6104-47A5-8D1A-559114888E92}" srcId="{FB85DC40-E057-4598-BC3F-CAA5A7823C87}" destId="{9FF2C026-6B9F-4EA8-B569-D08EB9A36243}" srcOrd="2" destOrd="0" parTransId="{285A5FE1-7801-47D0-80D6-617F026B4C7B}" sibTransId="{9F7B1806-B3B3-40E4-BB8C-31A913EA72F9}"/>
    <dgm:cxn modelId="{97EE8F82-EE82-44A3-BE0B-83D20FD984FD}" type="presOf" srcId="{9FF2C026-6B9F-4EA8-B569-D08EB9A36243}" destId="{99671BDF-C37A-419F-AAF9-76D2D9D7FB60}" srcOrd="0" destOrd="0" presId="urn:microsoft.com/office/officeart/2005/8/layout/hierarchy3"/>
    <dgm:cxn modelId="{B6D23794-3F53-4E33-9DB7-ED7401C97A2F}" type="presOf" srcId="{F12D3D8E-3A84-4D0F-8C02-B84BDDD118F3}" destId="{B5A99E3C-2EF9-4A42-AFA9-E0B64521399E}" srcOrd="0" destOrd="0" presId="urn:microsoft.com/office/officeart/2005/8/layout/hierarchy3"/>
    <dgm:cxn modelId="{17B6F80E-4AF4-4EF1-9C59-6AB99B438F6D}" srcId="{44FBEE55-98EF-4DEF-A644-35728D50EBAF}" destId="{B53D11AE-038D-47FD-A7DC-896915D7A607}" srcOrd="0" destOrd="0" parTransId="{B6F4F16A-703F-4140-BBA1-D1F7837D34E4}" sibTransId="{3C58C501-4574-496A-A80D-F6E32EB608FC}"/>
    <dgm:cxn modelId="{70930F65-5277-4C70-B002-4935A3144F91}" type="presOf" srcId="{44FBEE55-98EF-4DEF-A644-35728D50EBAF}" destId="{D6E6325E-E599-4C5D-8803-67C55F042F49}" srcOrd="0" destOrd="0" presId="urn:microsoft.com/office/officeart/2005/8/layout/hierarchy3"/>
    <dgm:cxn modelId="{545A9891-4B8E-4DEC-93C9-55E7CC841525}" type="presOf" srcId="{22C84900-DF59-4DA7-8C64-D020F6CE0527}" destId="{0BF70F53-C281-437F-AAB4-87B560B964AD}" srcOrd="0" destOrd="0" presId="urn:microsoft.com/office/officeart/2005/8/layout/hierarchy3"/>
    <dgm:cxn modelId="{6148A4EE-562C-4830-9377-8B72C254A10A}" type="presParOf" srcId="{D6E6325E-E599-4C5D-8803-67C55F042F49}" destId="{79CDF8FE-DAA3-4333-BF6A-65F3C98E96BB}" srcOrd="0" destOrd="0" presId="urn:microsoft.com/office/officeart/2005/8/layout/hierarchy3"/>
    <dgm:cxn modelId="{AED143AF-BE26-4D5A-AF2F-48021AEA6CB0}" type="presParOf" srcId="{79CDF8FE-DAA3-4333-BF6A-65F3C98E96BB}" destId="{CB7FE578-3AF1-4773-A4CB-6A37B7995445}" srcOrd="0" destOrd="0" presId="urn:microsoft.com/office/officeart/2005/8/layout/hierarchy3"/>
    <dgm:cxn modelId="{FE7D742B-75B2-4BE9-AA49-85F6F759D335}" type="presParOf" srcId="{CB7FE578-3AF1-4773-A4CB-6A37B7995445}" destId="{FA6E9C0F-B465-4F84-ADA7-65EE1A312196}" srcOrd="0" destOrd="0" presId="urn:microsoft.com/office/officeart/2005/8/layout/hierarchy3"/>
    <dgm:cxn modelId="{9F4D07EF-615A-410B-9DD3-E784DCCBF4EB}" type="presParOf" srcId="{CB7FE578-3AF1-4773-A4CB-6A37B7995445}" destId="{0D654DD5-878F-4B61-8416-235A0B0AC562}" srcOrd="1" destOrd="0" presId="urn:microsoft.com/office/officeart/2005/8/layout/hierarchy3"/>
    <dgm:cxn modelId="{72F0F26F-1B3C-42BB-8C17-DDBC64C67916}" type="presParOf" srcId="{79CDF8FE-DAA3-4333-BF6A-65F3C98E96BB}" destId="{55725F21-0EE4-4245-A491-DE2B4E7CB12A}" srcOrd="1" destOrd="0" presId="urn:microsoft.com/office/officeart/2005/8/layout/hierarchy3"/>
    <dgm:cxn modelId="{CCA7B4D0-8462-47FA-BC46-749403FF342F}" type="presParOf" srcId="{55725F21-0EE4-4245-A491-DE2B4E7CB12A}" destId="{0BF70F53-C281-437F-AAB4-87B560B964AD}" srcOrd="0" destOrd="0" presId="urn:microsoft.com/office/officeart/2005/8/layout/hierarchy3"/>
    <dgm:cxn modelId="{DF7721D0-1D93-47E3-9705-DA84F25B43FA}" type="presParOf" srcId="{55725F21-0EE4-4245-A491-DE2B4E7CB12A}" destId="{6B0C193B-F776-4CAC-8436-282CCF8ADFD0}" srcOrd="1" destOrd="0" presId="urn:microsoft.com/office/officeart/2005/8/layout/hierarchy3"/>
    <dgm:cxn modelId="{57E02D80-B63F-4796-B951-1F38E49F692C}" type="presParOf" srcId="{55725F21-0EE4-4245-A491-DE2B4E7CB12A}" destId="{17B9F376-3D2E-4963-BC42-1C5615B06FA9}" srcOrd="2" destOrd="0" presId="urn:microsoft.com/office/officeart/2005/8/layout/hierarchy3"/>
    <dgm:cxn modelId="{3615492E-165C-4005-8C6E-EC002C88CECF}" type="presParOf" srcId="{55725F21-0EE4-4245-A491-DE2B4E7CB12A}" destId="{908AFED9-2200-4CC1-8D9D-191A41066DC8}" srcOrd="3" destOrd="0" presId="urn:microsoft.com/office/officeart/2005/8/layout/hierarchy3"/>
    <dgm:cxn modelId="{15821FDA-7B83-4FCD-99F4-C1606158F1D3}" type="presParOf" srcId="{55725F21-0EE4-4245-A491-DE2B4E7CB12A}" destId="{03AA8D27-CDB4-4EB1-942A-660302661D12}" srcOrd="4" destOrd="0" presId="urn:microsoft.com/office/officeart/2005/8/layout/hierarchy3"/>
    <dgm:cxn modelId="{2C5B1997-780D-448F-BAFB-A79ADC2D6646}" type="presParOf" srcId="{55725F21-0EE4-4245-A491-DE2B4E7CB12A}" destId="{B5A99E3C-2EF9-4A42-AFA9-E0B64521399E}" srcOrd="5" destOrd="0" presId="urn:microsoft.com/office/officeart/2005/8/layout/hierarchy3"/>
    <dgm:cxn modelId="{0CEE800E-7A8F-468F-A7E3-FA9EE3C77E58}" type="presParOf" srcId="{D6E6325E-E599-4C5D-8803-67C55F042F49}" destId="{80C91D50-4C1C-44D7-BA7A-5C5799A8983C}" srcOrd="1" destOrd="0" presId="urn:microsoft.com/office/officeart/2005/8/layout/hierarchy3"/>
    <dgm:cxn modelId="{0FEE720D-0900-4B25-9255-9CAB7FA7E0B6}" type="presParOf" srcId="{80C91D50-4C1C-44D7-BA7A-5C5799A8983C}" destId="{4177EC1D-D3F4-41BB-B010-8621C50052F0}" srcOrd="0" destOrd="0" presId="urn:microsoft.com/office/officeart/2005/8/layout/hierarchy3"/>
    <dgm:cxn modelId="{4C0F6C1C-3D28-47D1-A5FA-B6292AEFBF63}" type="presParOf" srcId="{4177EC1D-D3F4-41BB-B010-8621C50052F0}" destId="{3D1E459D-15A3-46AE-A058-3215AC130DED}" srcOrd="0" destOrd="0" presId="urn:microsoft.com/office/officeart/2005/8/layout/hierarchy3"/>
    <dgm:cxn modelId="{436905BA-88DF-43A4-89DB-7E2B00A7C4D0}" type="presParOf" srcId="{4177EC1D-D3F4-41BB-B010-8621C50052F0}" destId="{6161E92F-2D63-48A0-A84D-915A54F8F353}" srcOrd="1" destOrd="0" presId="urn:microsoft.com/office/officeart/2005/8/layout/hierarchy3"/>
    <dgm:cxn modelId="{852782B7-86CF-447C-BB0F-957477A641DC}" type="presParOf" srcId="{80C91D50-4C1C-44D7-BA7A-5C5799A8983C}" destId="{D25FC246-6C70-4E7C-A106-8646D6328756}" srcOrd="1" destOrd="0" presId="urn:microsoft.com/office/officeart/2005/8/layout/hierarchy3"/>
    <dgm:cxn modelId="{1560CA07-D3F2-4BA0-89D1-4B3C3A627E7C}" type="presParOf" srcId="{D25FC246-6C70-4E7C-A106-8646D6328756}" destId="{6B133828-A2DF-4CA1-9B8B-60D570DC0F26}" srcOrd="0" destOrd="0" presId="urn:microsoft.com/office/officeart/2005/8/layout/hierarchy3"/>
    <dgm:cxn modelId="{2B19A8FC-0B69-48B0-82D4-2EDD323712DD}" type="presParOf" srcId="{D25FC246-6C70-4E7C-A106-8646D6328756}" destId="{5504DA4E-6252-465D-BA03-5F0359FAED7B}" srcOrd="1" destOrd="0" presId="urn:microsoft.com/office/officeart/2005/8/layout/hierarchy3"/>
    <dgm:cxn modelId="{C1F6D7A2-1AA0-4AB9-A3F3-142AE7E799B4}" type="presParOf" srcId="{D25FC246-6C70-4E7C-A106-8646D6328756}" destId="{932B07CD-B96A-497C-99D0-D13302D4C2DD}" srcOrd="2" destOrd="0" presId="urn:microsoft.com/office/officeart/2005/8/layout/hierarchy3"/>
    <dgm:cxn modelId="{8F20B04E-2DE0-4450-9D8B-9B0ADB6A8DBD}" type="presParOf" srcId="{D25FC246-6C70-4E7C-A106-8646D6328756}" destId="{86DDBEDC-D123-43D2-A0F6-DEBDD4D4DF44}" srcOrd="3" destOrd="0" presId="urn:microsoft.com/office/officeart/2005/8/layout/hierarchy3"/>
    <dgm:cxn modelId="{0E207D87-807D-4B01-A2D2-8FEF41170F95}" type="presParOf" srcId="{D25FC246-6C70-4E7C-A106-8646D6328756}" destId="{954EC7F3-CBA0-428A-B835-44B4EDCDD23B}" srcOrd="4" destOrd="0" presId="urn:microsoft.com/office/officeart/2005/8/layout/hierarchy3"/>
    <dgm:cxn modelId="{BEB0F2AA-B855-4439-B220-7C92AA56E8F6}" type="presParOf" srcId="{D25FC246-6C70-4E7C-A106-8646D6328756}" destId="{99671BDF-C37A-419F-AAF9-76D2D9D7FB60}" srcOrd="5" destOrd="0" presId="urn:microsoft.com/office/officeart/2005/8/layout/hierarchy3"/>
    <dgm:cxn modelId="{189CB7BC-341B-437D-96EB-D8D005DDD728}" type="presParOf" srcId="{D25FC246-6C70-4E7C-A106-8646D6328756}" destId="{73FE4DAF-8A28-4807-B18B-44B1B9F58B58}" srcOrd="6" destOrd="0" presId="urn:microsoft.com/office/officeart/2005/8/layout/hierarchy3"/>
    <dgm:cxn modelId="{2FD30862-62E8-4AD0-B1B0-B1D4F1C7F1DE}" type="presParOf" srcId="{D25FC246-6C70-4E7C-A106-8646D6328756}" destId="{125C7CD3-B7E9-4A33-A949-4E32505B5F73}" srcOrd="7" destOrd="0" presId="urn:microsoft.com/office/officeart/2005/8/layout/hierarchy3"/>
  </dgm:cxnLst>
  <dgm:bg/>
  <dgm:whole/>
</dgm:dataModel>
</file>

<file path=ppt/diagrams/data2.xml><?xml version="1.0" encoding="utf-8"?>
<dgm:dataModel xmlns:dgm="http://schemas.openxmlformats.org/drawingml/2006/diagram" xmlns:a="http://schemas.openxmlformats.org/drawingml/2006/main">
  <dgm:ptLst>
    <dgm:pt modelId="{F774331C-2A0A-4C14-BF4C-3B59DACF5E21}"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C59FBED9-E3BF-4489-A904-DFA66166F282}">
      <dgm:prSet phldrT="[Text]" custT="1"/>
      <dgm:spPr>
        <a:scene3d>
          <a:camera prst="orthographicFront"/>
          <a:lightRig rig="threePt" dir="t"/>
        </a:scene3d>
        <a:sp3d>
          <a:bevelT w="127000" h="127000"/>
        </a:sp3d>
      </dgm:spPr>
      <dgm:t>
        <a:bodyPr/>
        <a:lstStyle/>
        <a:p>
          <a:r>
            <a:rPr lang="en-IN" sz="1050" b="1" dirty="0" smtClean="0">
              <a:latin typeface="Times New Roman" pitchFamily="18" charset="0"/>
              <a:cs typeface="Times New Roman" pitchFamily="18" charset="0"/>
            </a:rPr>
            <a:t>Branch Rescue &amp; Relief</a:t>
          </a:r>
          <a:endParaRPr lang="en-US" sz="1050" b="1" dirty="0">
            <a:latin typeface="Times New Roman" pitchFamily="18" charset="0"/>
            <a:cs typeface="Times New Roman" pitchFamily="18" charset="0"/>
          </a:endParaRPr>
        </a:p>
      </dgm:t>
    </dgm:pt>
    <dgm:pt modelId="{509CE5B7-7CFB-43B8-8BB5-D5A027F0B887}" type="parTrans" cxnId="{B298B623-993D-4B45-B334-DB2EE6932C4E}">
      <dgm:prSet/>
      <dgm:spPr/>
      <dgm:t>
        <a:bodyPr/>
        <a:lstStyle/>
        <a:p>
          <a:endParaRPr lang="en-US" sz="1600">
            <a:latin typeface="Times New Roman" pitchFamily="18" charset="0"/>
            <a:cs typeface="Times New Roman" pitchFamily="18" charset="0"/>
          </a:endParaRPr>
        </a:p>
      </dgm:t>
    </dgm:pt>
    <dgm:pt modelId="{CA7AB431-3B16-4425-A248-F261DC9AEFC3}" type="sibTrans" cxnId="{B298B623-993D-4B45-B334-DB2EE6932C4E}">
      <dgm:prSet/>
      <dgm:spPr/>
      <dgm:t>
        <a:bodyPr/>
        <a:lstStyle/>
        <a:p>
          <a:endParaRPr lang="en-US" sz="1600">
            <a:latin typeface="Times New Roman" pitchFamily="18" charset="0"/>
            <a:cs typeface="Times New Roman" pitchFamily="18" charset="0"/>
          </a:endParaRPr>
        </a:p>
      </dgm:t>
    </dgm:pt>
    <dgm:pt modelId="{E4F80EAF-18CC-4285-84B1-90D3F1BE2A2D}">
      <dgm:prSet phldrT="[Text]" custT="1"/>
      <dgm:spPr>
        <a:scene3d>
          <a:camera prst="orthographicFront"/>
          <a:lightRig rig="threePt" dir="t"/>
        </a:scene3d>
        <a:sp3d>
          <a:bevelT w="127000" h="127000"/>
        </a:sp3d>
      </dgm:spPr>
      <dgm:t>
        <a:bodyPr/>
        <a:lstStyle/>
        <a:p>
          <a:r>
            <a:rPr lang="en-IN" sz="1000" dirty="0" smtClean="0">
              <a:latin typeface="Times New Roman" pitchFamily="18" charset="0"/>
              <a:cs typeface="Times New Roman" pitchFamily="18" charset="0"/>
            </a:rPr>
            <a:t>Division</a:t>
          </a:r>
        </a:p>
        <a:p>
          <a:r>
            <a:rPr lang="en-IN" sz="1000" dirty="0" smtClean="0">
              <a:latin typeface="Times New Roman" pitchFamily="18" charset="0"/>
              <a:cs typeface="Times New Roman" pitchFamily="18" charset="0"/>
            </a:rPr>
            <a:t>Geographical</a:t>
          </a:r>
          <a:endParaRPr lang="en-US" sz="1000" dirty="0">
            <a:latin typeface="Times New Roman" pitchFamily="18" charset="0"/>
            <a:cs typeface="Times New Roman" pitchFamily="18" charset="0"/>
          </a:endParaRPr>
        </a:p>
      </dgm:t>
    </dgm:pt>
    <dgm:pt modelId="{249D96C7-F514-4D20-8379-CAB168E9A379}" type="parTrans" cxnId="{AB4A0853-214C-4A96-A6F5-777F111FD4C3}">
      <dgm:prSet/>
      <dgm:spPr>
        <a:scene3d>
          <a:camera prst="orthographicFront"/>
          <a:lightRig rig="threePt" dir="t"/>
        </a:scene3d>
        <a:sp3d>
          <a:bevelT w="127000" h="127000"/>
        </a:sp3d>
      </dgm:spPr>
      <dgm:t>
        <a:bodyPr/>
        <a:lstStyle/>
        <a:p>
          <a:endParaRPr lang="en-US" sz="1600">
            <a:latin typeface="Times New Roman" pitchFamily="18" charset="0"/>
            <a:cs typeface="Times New Roman" pitchFamily="18" charset="0"/>
          </a:endParaRPr>
        </a:p>
      </dgm:t>
    </dgm:pt>
    <dgm:pt modelId="{02690759-EE17-4123-83B1-1BA5941D0208}" type="sibTrans" cxnId="{AB4A0853-214C-4A96-A6F5-777F111FD4C3}">
      <dgm:prSet/>
      <dgm:spPr/>
      <dgm:t>
        <a:bodyPr/>
        <a:lstStyle/>
        <a:p>
          <a:endParaRPr lang="en-US" sz="1600">
            <a:latin typeface="Times New Roman" pitchFamily="18" charset="0"/>
            <a:cs typeface="Times New Roman" pitchFamily="18" charset="0"/>
          </a:endParaRPr>
        </a:p>
      </dgm:t>
    </dgm:pt>
    <dgm:pt modelId="{4EA16EF9-678B-47C9-A1A0-3E03EE0B7C07}">
      <dgm:prSet phldrT="[Text]" custT="1"/>
      <dgm:spPr>
        <a:scene3d>
          <a:camera prst="orthographicFront"/>
          <a:lightRig rig="threePt" dir="t"/>
        </a:scene3d>
        <a:sp3d>
          <a:bevelT w="127000" h="127000"/>
        </a:sp3d>
      </dgm:spPr>
      <dgm:t>
        <a:bodyPr/>
        <a:lstStyle/>
        <a:p>
          <a:r>
            <a:rPr lang="en-IN" sz="1050" b="1" dirty="0" smtClean="0">
              <a:latin typeface="Times New Roman" pitchFamily="18" charset="0"/>
              <a:cs typeface="Times New Roman" pitchFamily="18" charset="0"/>
            </a:rPr>
            <a:t>Branch </a:t>
          </a:r>
        </a:p>
        <a:p>
          <a:r>
            <a:rPr lang="en-IN" sz="1050" b="1" dirty="0" smtClean="0">
              <a:latin typeface="Times New Roman" pitchFamily="18" charset="0"/>
              <a:cs typeface="Times New Roman" pitchFamily="18" charset="0"/>
            </a:rPr>
            <a:t>Transportation</a:t>
          </a:r>
          <a:endParaRPr lang="en-US" sz="1050" b="1" dirty="0">
            <a:latin typeface="Times New Roman" pitchFamily="18" charset="0"/>
            <a:cs typeface="Times New Roman" pitchFamily="18" charset="0"/>
          </a:endParaRPr>
        </a:p>
      </dgm:t>
    </dgm:pt>
    <dgm:pt modelId="{801FBC8D-1734-431D-97E7-032E8ACD0035}" type="parTrans" cxnId="{6D54C318-6271-4061-A2BE-0B22DE86123C}">
      <dgm:prSet/>
      <dgm:spPr/>
      <dgm:t>
        <a:bodyPr/>
        <a:lstStyle/>
        <a:p>
          <a:endParaRPr lang="en-US" sz="1600">
            <a:latin typeface="Times New Roman" pitchFamily="18" charset="0"/>
            <a:cs typeface="Times New Roman" pitchFamily="18" charset="0"/>
          </a:endParaRPr>
        </a:p>
      </dgm:t>
    </dgm:pt>
    <dgm:pt modelId="{5EDBB9B3-0DCF-49AD-A66A-4322343ECA3B}" type="sibTrans" cxnId="{6D54C318-6271-4061-A2BE-0B22DE86123C}">
      <dgm:prSet/>
      <dgm:spPr/>
      <dgm:t>
        <a:bodyPr/>
        <a:lstStyle/>
        <a:p>
          <a:endParaRPr lang="en-US" sz="1600">
            <a:latin typeface="Times New Roman" pitchFamily="18" charset="0"/>
            <a:cs typeface="Times New Roman" pitchFamily="18" charset="0"/>
          </a:endParaRPr>
        </a:p>
      </dgm:t>
    </dgm:pt>
    <dgm:pt modelId="{AB099344-E1AA-4EC8-ACA5-7F3305172632}">
      <dgm:prSet phldrT="[Text]" custT="1"/>
      <dgm:spPr>
        <a:scene3d>
          <a:camera prst="orthographicFront"/>
          <a:lightRig rig="threePt" dir="t"/>
        </a:scene3d>
        <a:sp3d>
          <a:bevelT w="127000" h="127000"/>
        </a:sp3d>
      </dgm:spPr>
      <dgm:t>
        <a:bodyPr/>
        <a:lstStyle/>
        <a:p>
          <a:r>
            <a:rPr lang="en-IN" sz="1050" dirty="0" smtClean="0">
              <a:latin typeface="Times New Roman" pitchFamily="18" charset="0"/>
              <a:cs typeface="Times New Roman" pitchFamily="18" charset="0"/>
            </a:rPr>
            <a:t>Road</a:t>
          </a:r>
          <a:endParaRPr lang="en-US" sz="1050" dirty="0">
            <a:latin typeface="Times New Roman" pitchFamily="18" charset="0"/>
            <a:cs typeface="Times New Roman" pitchFamily="18" charset="0"/>
          </a:endParaRPr>
        </a:p>
      </dgm:t>
    </dgm:pt>
    <dgm:pt modelId="{29A4C97D-89A8-4DAC-813B-57BD5E181B53}" type="parTrans" cxnId="{528599FE-6F2F-4E3C-B434-871B46FD0E31}">
      <dgm:prSet/>
      <dgm:spPr>
        <a:scene3d>
          <a:camera prst="orthographicFront"/>
          <a:lightRig rig="threePt" dir="t"/>
        </a:scene3d>
        <a:sp3d>
          <a:bevelT w="127000" h="127000"/>
        </a:sp3d>
      </dgm:spPr>
      <dgm:t>
        <a:bodyPr/>
        <a:lstStyle/>
        <a:p>
          <a:endParaRPr lang="en-US" sz="1600">
            <a:latin typeface="Times New Roman" pitchFamily="18" charset="0"/>
            <a:cs typeface="Times New Roman" pitchFamily="18" charset="0"/>
          </a:endParaRPr>
        </a:p>
      </dgm:t>
    </dgm:pt>
    <dgm:pt modelId="{AF093B23-3823-43F0-AD3F-1820001FAA1D}" type="sibTrans" cxnId="{528599FE-6F2F-4E3C-B434-871B46FD0E31}">
      <dgm:prSet/>
      <dgm:spPr/>
      <dgm:t>
        <a:bodyPr/>
        <a:lstStyle/>
        <a:p>
          <a:endParaRPr lang="en-US" sz="1600">
            <a:latin typeface="Times New Roman" pitchFamily="18" charset="0"/>
            <a:cs typeface="Times New Roman" pitchFamily="18" charset="0"/>
          </a:endParaRPr>
        </a:p>
      </dgm:t>
    </dgm:pt>
    <dgm:pt modelId="{D72D9E32-83E1-4C3D-B537-BE75057F04A7}">
      <dgm:prSet phldrT="[Text]" custT="1"/>
      <dgm:spPr>
        <a:scene3d>
          <a:camera prst="orthographicFront"/>
          <a:lightRig rig="threePt" dir="t"/>
        </a:scene3d>
        <a:sp3d>
          <a:bevelT w="127000" h="127000"/>
        </a:sp3d>
      </dgm:spPr>
      <dgm:t>
        <a:bodyPr/>
        <a:lstStyle/>
        <a:p>
          <a:r>
            <a:rPr lang="en-IN" sz="1000" dirty="0" smtClean="0">
              <a:latin typeface="Times New Roman" pitchFamily="18" charset="0"/>
              <a:cs typeface="Times New Roman" pitchFamily="18" charset="0"/>
            </a:rPr>
            <a:t>Rail</a:t>
          </a:r>
          <a:endParaRPr lang="en-US" sz="1000" dirty="0">
            <a:latin typeface="Times New Roman" pitchFamily="18" charset="0"/>
            <a:cs typeface="Times New Roman" pitchFamily="18" charset="0"/>
          </a:endParaRPr>
        </a:p>
      </dgm:t>
    </dgm:pt>
    <dgm:pt modelId="{61FA49F3-A698-4081-B906-A233C27D3C63}" type="parTrans" cxnId="{CC0DD57F-1204-4B26-A458-27A4D36A4FBD}">
      <dgm:prSet/>
      <dgm:spPr>
        <a:scene3d>
          <a:camera prst="orthographicFront"/>
          <a:lightRig rig="threePt" dir="t"/>
        </a:scene3d>
        <a:sp3d>
          <a:bevelT w="127000" h="127000"/>
        </a:sp3d>
      </dgm:spPr>
      <dgm:t>
        <a:bodyPr/>
        <a:lstStyle/>
        <a:p>
          <a:endParaRPr lang="en-US" sz="1600">
            <a:latin typeface="Times New Roman" pitchFamily="18" charset="0"/>
            <a:cs typeface="Times New Roman" pitchFamily="18" charset="0"/>
          </a:endParaRPr>
        </a:p>
      </dgm:t>
    </dgm:pt>
    <dgm:pt modelId="{A8FBEB8A-02E8-4D1F-9C16-B509EBE8A86D}" type="sibTrans" cxnId="{CC0DD57F-1204-4B26-A458-27A4D36A4FBD}">
      <dgm:prSet/>
      <dgm:spPr/>
      <dgm:t>
        <a:bodyPr/>
        <a:lstStyle/>
        <a:p>
          <a:endParaRPr lang="en-US" sz="1600">
            <a:latin typeface="Times New Roman" pitchFamily="18" charset="0"/>
            <a:cs typeface="Times New Roman" pitchFamily="18" charset="0"/>
          </a:endParaRPr>
        </a:p>
      </dgm:t>
    </dgm:pt>
    <dgm:pt modelId="{4C9198AF-58D4-4835-A622-D78D4B583747}">
      <dgm:prSet phldrT="[Text]" custT="1"/>
      <dgm:spPr>
        <a:scene3d>
          <a:camera prst="orthographicFront"/>
          <a:lightRig rig="threePt" dir="t"/>
        </a:scene3d>
        <a:sp3d>
          <a:bevelT w="127000" h="127000"/>
        </a:sp3d>
      </dgm:spPr>
      <dgm:t>
        <a:bodyPr/>
        <a:lstStyle/>
        <a:p>
          <a:r>
            <a:rPr lang="en-IN" sz="1000" dirty="0" smtClean="0">
              <a:latin typeface="Times New Roman" pitchFamily="18" charset="0"/>
              <a:cs typeface="Times New Roman" pitchFamily="18" charset="0"/>
            </a:rPr>
            <a:t>Single Resource</a:t>
          </a:r>
          <a:endParaRPr lang="en-US" sz="1000" dirty="0">
            <a:latin typeface="Times New Roman" pitchFamily="18" charset="0"/>
            <a:cs typeface="Times New Roman" pitchFamily="18" charset="0"/>
          </a:endParaRPr>
        </a:p>
      </dgm:t>
    </dgm:pt>
    <dgm:pt modelId="{78669A43-D511-40AE-A5A7-23E144DF9275}" type="parTrans" cxnId="{2A8087D9-55DA-4759-9DC0-F55559456478}">
      <dgm:prSet/>
      <dgm:spPr>
        <a:scene3d>
          <a:camera prst="orthographicFront"/>
          <a:lightRig rig="threePt" dir="t"/>
        </a:scene3d>
        <a:sp3d>
          <a:bevelT w="127000" h="127000"/>
        </a:sp3d>
      </dgm:spPr>
      <dgm:t>
        <a:bodyPr/>
        <a:lstStyle/>
        <a:p>
          <a:endParaRPr lang="en-US" sz="1600">
            <a:latin typeface="Times New Roman" pitchFamily="18" charset="0"/>
            <a:cs typeface="Times New Roman" pitchFamily="18" charset="0"/>
          </a:endParaRPr>
        </a:p>
      </dgm:t>
    </dgm:pt>
    <dgm:pt modelId="{71142FFC-74B4-47C3-B1F2-46991105ADDD}" type="sibTrans" cxnId="{2A8087D9-55DA-4759-9DC0-F55559456478}">
      <dgm:prSet/>
      <dgm:spPr/>
      <dgm:t>
        <a:bodyPr/>
        <a:lstStyle/>
        <a:p>
          <a:endParaRPr lang="en-US" sz="1600">
            <a:latin typeface="Times New Roman" pitchFamily="18" charset="0"/>
            <a:cs typeface="Times New Roman" pitchFamily="18" charset="0"/>
          </a:endParaRPr>
        </a:p>
      </dgm:t>
    </dgm:pt>
    <dgm:pt modelId="{ACA0EF20-CF87-49B8-A459-88A05543FA1E}">
      <dgm:prSet phldrT="[Text]" custT="1"/>
      <dgm:spPr>
        <a:scene3d>
          <a:camera prst="orthographicFront"/>
          <a:lightRig rig="threePt" dir="t"/>
        </a:scene3d>
        <a:sp3d>
          <a:bevelT w="127000" h="127000"/>
        </a:sp3d>
      </dgm:spPr>
      <dgm:t>
        <a:bodyPr/>
        <a:lstStyle/>
        <a:p>
          <a:r>
            <a:rPr lang="en-IN" sz="1000" dirty="0" smtClean="0">
              <a:latin typeface="Times New Roman" pitchFamily="18" charset="0"/>
              <a:cs typeface="Times New Roman" pitchFamily="18" charset="0"/>
            </a:rPr>
            <a:t>Task Force / Strike Team</a:t>
          </a:r>
          <a:endParaRPr lang="en-US" sz="1000" dirty="0">
            <a:latin typeface="Times New Roman" pitchFamily="18" charset="0"/>
            <a:cs typeface="Times New Roman" pitchFamily="18" charset="0"/>
          </a:endParaRPr>
        </a:p>
      </dgm:t>
    </dgm:pt>
    <dgm:pt modelId="{75811B65-86A5-4380-BBD8-AFFAEB2317A8}" type="parTrans" cxnId="{4109061F-DB8D-4CBF-B4E7-720DABAE0C7D}">
      <dgm:prSet/>
      <dgm:spPr>
        <a:scene3d>
          <a:camera prst="orthographicFront"/>
          <a:lightRig rig="threePt" dir="t"/>
        </a:scene3d>
        <a:sp3d>
          <a:bevelT w="127000" h="127000"/>
        </a:sp3d>
      </dgm:spPr>
      <dgm:t>
        <a:bodyPr/>
        <a:lstStyle/>
        <a:p>
          <a:endParaRPr lang="en-US" sz="1600">
            <a:latin typeface="Times New Roman" pitchFamily="18" charset="0"/>
            <a:cs typeface="Times New Roman" pitchFamily="18" charset="0"/>
          </a:endParaRPr>
        </a:p>
      </dgm:t>
    </dgm:pt>
    <dgm:pt modelId="{5C23AFE8-F70A-4FF5-9F6E-642D454AF4D2}" type="sibTrans" cxnId="{4109061F-DB8D-4CBF-B4E7-720DABAE0C7D}">
      <dgm:prSet/>
      <dgm:spPr/>
      <dgm:t>
        <a:bodyPr/>
        <a:lstStyle/>
        <a:p>
          <a:endParaRPr lang="en-US" sz="1600">
            <a:latin typeface="Times New Roman" pitchFamily="18" charset="0"/>
            <a:cs typeface="Times New Roman" pitchFamily="18" charset="0"/>
          </a:endParaRPr>
        </a:p>
      </dgm:t>
    </dgm:pt>
    <dgm:pt modelId="{04B0F8E6-9BAB-47C4-B901-2D4F91EBC128}">
      <dgm:prSet phldrT="[Text]" custT="1"/>
      <dgm:spPr>
        <a:scene3d>
          <a:camera prst="orthographicFront"/>
          <a:lightRig rig="threePt" dir="t"/>
        </a:scene3d>
        <a:sp3d>
          <a:bevelT w="127000" h="127000"/>
        </a:sp3d>
      </dgm:spPr>
      <dgm:t>
        <a:bodyPr/>
        <a:lstStyle/>
        <a:p>
          <a:r>
            <a:rPr lang="en-IN" sz="1000" dirty="0" smtClean="0">
              <a:latin typeface="Times New Roman" pitchFamily="18" charset="0"/>
              <a:cs typeface="Times New Roman" pitchFamily="18" charset="0"/>
            </a:rPr>
            <a:t>Air</a:t>
          </a:r>
          <a:endParaRPr lang="en-US" sz="1000" dirty="0">
            <a:latin typeface="Times New Roman" pitchFamily="18" charset="0"/>
            <a:cs typeface="Times New Roman" pitchFamily="18" charset="0"/>
          </a:endParaRPr>
        </a:p>
      </dgm:t>
    </dgm:pt>
    <dgm:pt modelId="{F5D6BCDA-BE39-4B21-B32F-9C3D8CDF7C88}" type="parTrans" cxnId="{B8BE5717-6F8B-4977-8C21-7C1155BECB3A}">
      <dgm:prSet/>
      <dgm:spPr>
        <a:scene3d>
          <a:camera prst="orthographicFront"/>
          <a:lightRig rig="threePt" dir="t"/>
        </a:scene3d>
        <a:sp3d>
          <a:bevelT w="127000" h="127000"/>
        </a:sp3d>
      </dgm:spPr>
      <dgm:t>
        <a:bodyPr/>
        <a:lstStyle/>
        <a:p>
          <a:endParaRPr lang="en-US" sz="1600">
            <a:latin typeface="Times New Roman" pitchFamily="18" charset="0"/>
            <a:cs typeface="Times New Roman" pitchFamily="18" charset="0"/>
          </a:endParaRPr>
        </a:p>
      </dgm:t>
    </dgm:pt>
    <dgm:pt modelId="{305130A6-1AD6-4539-AB38-1A67491F51D3}" type="sibTrans" cxnId="{B8BE5717-6F8B-4977-8C21-7C1155BECB3A}">
      <dgm:prSet/>
      <dgm:spPr/>
      <dgm:t>
        <a:bodyPr/>
        <a:lstStyle/>
        <a:p>
          <a:endParaRPr lang="en-US" sz="1600">
            <a:latin typeface="Times New Roman" pitchFamily="18" charset="0"/>
            <a:cs typeface="Times New Roman" pitchFamily="18" charset="0"/>
          </a:endParaRPr>
        </a:p>
      </dgm:t>
    </dgm:pt>
    <dgm:pt modelId="{A26DDC4A-9548-4724-85D1-8D32339DCF54}">
      <dgm:prSet phldrT="[Text]" custT="1"/>
      <dgm:spPr>
        <a:scene3d>
          <a:camera prst="orthographicFront"/>
          <a:lightRig rig="threePt" dir="t"/>
        </a:scene3d>
        <a:sp3d>
          <a:bevelT w="127000" h="127000"/>
        </a:sp3d>
      </dgm:spPr>
      <dgm:t>
        <a:bodyPr/>
        <a:lstStyle/>
        <a:p>
          <a:r>
            <a:rPr lang="en-IN" sz="1000" dirty="0" smtClean="0">
              <a:latin typeface="Times New Roman" pitchFamily="18" charset="0"/>
              <a:cs typeface="Times New Roman" pitchFamily="18" charset="0"/>
            </a:rPr>
            <a:t>Water</a:t>
          </a:r>
          <a:endParaRPr lang="en-US" sz="1000" dirty="0">
            <a:latin typeface="Times New Roman" pitchFamily="18" charset="0"/>
            <a:cs typeface="Times New Roman" pitchFamily="18" charset="0"/>
          </a:endParaRPr>
        </a:p>
      </dgm:t>
    </dgm:pt>
    <dgm:pt modelId="{067CA592-DC84-4225-9F2D-D5F70D88DDE4}" type="parTrans" cxnId="{752806D6-F13A-4A43-98DF-B99307414C04}">
      <dgm:prSet/>
      <dgm:spPr>
        <a:scene3d>
          <a:camera prst="orthographicFront"/>
          <a:lightRig rig="threePt" dir="t"/>
        </a:scene3d>
        <a:sp3d>
          <a:bevelT w="127000" h="127000"/>
        </a:sp3d>
      </dgm:spPr>
      <dgm:t>
        <a:bodyPr/>
        <a:lstStyle/>
        <a:p>
          <a:endParaRPr lang="en-US" sz="1600">
            <a:latin typeface="Times New Roman" pitchFamily="18" charset="0"/>
            <a:cs typeface="Times New Roman" pitchFamily="18" charset="0"/>
          </a:endParaRPr>
        </a:p>
      </dgm:t>
    </dgm:pt>
    <dgm:pt modelId="{E1915E1A-F5D7-4D65-9FE4-6E9AB94AF625}" type="sibTrans" cxnId="{752806D6-F13A-4A43-98DF-B99307414C04}">
      <dgm:prSet/>
      <dgm:spPr/>
      <dgm:t>
        <a:bodyPr/>
        <a:lstStyle/>
        <a:p>
          <a:endParaRPr lang="en-US" sz="1600">
            <a:latin typeface="Times New Roman" pitchFamily="18" charset="0"/>
            <a:cs typeface="Times New Roman" pitchFamily="18" charset="0"/>
          </a:endParaRPr>
        </a:p>
      </dgm:t>
    </dgm:pt>
    <dgm:pt modelId="{B79EC117-588E-41D0-B7E2-ED1E0FDA9751}" type="pres">
      <dgm:prSet presAssocID="{F774331C-2A0A-4C14-BF4C-3B59DACF5E21}" presName="diagram" presStyleCnt="0">
        <dgm:presLayoutVars>
          <dgm:chPref val="1"/>
          <dgm:dir/>
          <dgm:animOne val="branch"/>
          <dgm:animLvl val="lvl"/>
          <dgm:resizeHandles/>
        </dgm:presLayoutVars>
      </dgm:prSet>
      <dgm:spPr/>
      <dgm:t>
        <a:bodyPr/>
        <a:lstStyle/>
        <a:p>
          <a:endParaRPr lang="en-US"/>
        </a:p>
      </dgm:t>
    </dgm:pt>
    <dgm:pt modelId="{865A9F06-8DB9-44CF-B73A-0397737CC4DF}" type="pres">
      <dgm:prSet presAssocID="{C59FBED9-E3BF-4489-A904-DFA66166F282}" presName="root" presStyleCnt="0"/>
      <dgm:spPr/>
    </dgm:pt>
    <dgm:pt modelId="{D42BD757-D41A-4373-91FD-18D27C86F448}" type="pres">
      <dgm:prSet presAssocID="{C59FBED9-E3BF-4489-A904-DFA66166F282}" presName="rootComposite" presStyleCnt="0"/>
      <dgm:spPr/>
    </dgm:pt>
    <dgm:pt modelId="{8CAFA422-BB86-44B2-B708-75E9D1574F92}" type="pres">
      <dgm:prSet presAssocID="{C59FBED9-E3BF-4489-A904-DFA66166F282}" presName="rootText" presStyleLbl="node1" presStyleIdx="0" presStyleCnt="2" custScaleX="146812"/>
      <dgm:spPr/>
      <dgm:t>
        <a:bodyPr/>
        <a:lstStyle/>
        <a:p>
          <a:endParaRPr lang="en-US"/>
        </a:p>
      </dgm:t>
    </dgm:pt>
    <dgm:pt modelId="{7812E791-4C9F-4E9B-ABFE-871052BD4B3A}" type="pres">
      <dgm:prSet presAssocID="{C59FBED9-E3BF-4489-A904-DFA66166F282}" presName="rootConnector" presStyleLbl="node1" presStyleIdx="0" presStyleCnt="2"/>
      <dgm:spPr/>
      <dgm:t>
        <a:bodyPr/>
        <a:lstStyle/>
        <a:p>
          <a:endParaRPr lang="en-US"/>
        </a:p>
      </dgm:t>
    </dgm:pt>
    <dgm:pt modelId="{6B5B6725-77C5-4A84-9FFD-AEE7E93A7CBE}" type="pres">
      <dgm:prSet presAssocID="{C59FBED9-E3BF-4489-A904-DFA66166F282}" presName="childShape" presStyleCnt="0"/>
      <dgm:spPr/>
    </dgm:pt>
    <dgm:pt modelId="{E1864F3F-16A1-4F08-8CEA-ED1E97646D32}" type="pres">
      <dgm:prSet presAssocID="{249D96C7-F514-4D20-8379-CAB168E9A379}" presName="Name13" presStyleLbl="parChTrans1D2" presStyleIdx="0" presStyleCnt="7"/>
      <dgm:spPr/>
      <dgm:t>
        <a:bodyPr/>
        <a:lstStyle/>
        <a:p>
          <a:endParaRPr lang="en-US"/>
        </a:p>
      </dgm:t>
    </dgm:pt>
    <dgm:pt modelId="{88ADB27A-52EB-4A1F-9F9F-B454D15D11EB}" type="pres">
      <dgm:prSet presAssocID="{E4F80EAF-18CC-4285-84B1-90D3F1BE2A2D}" presName="childText" presStyleLbl="bgAcc1" presStyleIdx="0" presStyleCnt="7" custScaleX="172432">
        <dgm:presLayoutVars>
          <dgm:bulletEnabled val="1"/>
        </dgm:presLayoutVars>
      </dgm:prSet>
      <dgm:spPr/>
      <dgm:t>
        <a:bodyPr/>
        <a:lstStyle/>
        <a:p>
          <a:endParaRPr lang="en-US"/>
        </a:p>
      </dgm:t>
    </dgm:pt>
    <dgm:pt modelId="{AF30BD89-325A-42D0-A935-B93DB365882B}" type="pres">
      <dgm:prSet presAssocID="{78669A43-D511-40AE-A5A7-23E144DF9275}" presName="Name13" presStyleLbl="parChTrans1D2" presStyleIdx="1" presStyleCnt="7"/>
      <dgm:spPr/>
      <dgm:t>
        <a:bodyPr/>
        <a:lstStyle/>
        <a:p>
          <a:endParaRPr lang="en-US"/>
        </a:p>
      </dgm:t>
    </dgm:pt>
    <dgm:pt modelId="{803AB9B0-12D9-4E2B-9B43-D9E368F2B48A}" type="pres">
      <dgm:prSet presAssocID="{4C9198AF-58D4-4835-A622-D78D4B583747}" presName="childText" presStyleLbl="bgAcc1" presStyleIdx="1" presStyleCnt="7" custScaleX="172432">
        <dgm:presLayoutVars>
          <dgm:bulletEnabled val="1"/>
        </dgm:presLayoutVars>
      </dgm:prSet>
      <dgm:spPr/>
      <dgm:t>
        <a:bodyPr/>
        <a:lstStyle/>
        <a:p>
          <a:endParaRPr lang="en-US"/>
        </a:p>
      </dgm:t>
    </dgm:pt>
    <dgm:pt modelId="{7847A378-A06D-4264-AE51-403B5EBD59C6}" type="pres">
      <dgm:prSet presAssocID="{75811B65-86A5-4380-BBD8-AFFAEB2317A8}" presName="Name13" presStyleLbl="parChTrans1D2" presStyleIdx="2" presStyleCnt="7"/>
      <dgm:spPr/>
      <dgm:t>
        <a:bodyPr/>
        <a:lstStyle/>
        <a:p>
          <a:endParaRPr lang="en-US"/>
        </a:p>
      </dgm:t>
    </dgm:pt>
    <dgm:pt modelId="{D0DB86C7-7953-4813-8A21-D4051237ECA5}" type="pres">
      <dgm:prSet presAssocID="{ACA0EF20-CF87-49B8-A459-88A05543FA1E}" presName="childText" presStyleLbl="bgAcc1" presStyleIdx="2" presStyleCnt="7" custScaleX="172432">
        <dgm:presLayoutVars>
          <dgm:bulletEnabled val="1"/>
        </dgm:presLayoutVars>
      </dgm:prSet>
      <dgm:spPr/>
      <dgm:t>
        <a:bodyPr/>
        <a:lstStyle/>
        <a:p>
          <a:endParaRPr lang="en-US"/>
        </a:p>
      </dgm:t>
    </dgm:pt>
    <dgm:pt modelId="{739908F7-5E6A-4020-AAE9-8635152FCA2E}" type="pres">
      <dgm:prSet presAssocID="{4EA16EF9-678B-47C9-A1A0-3E03EE0B7C07}" presName="root" presStyleCnt="0"/>
      <dgm:spPr/>
    </dgm:pt>
    <dgm:pt modelId="{B1BFF13C-83CA-45AA-904A-CC3B9C765CA5}" type="pres">
      <dgm:prSet presAssocID="{4EA16EF9-678B-47C9-A1A0-3E03EE0B7C07}" presName="rootComposite" presStyleCnt="0"/>
      <dgm:spPr/>
    </dgm:pt>
    <dgm:pt modelId="{F5B359DB-48D1-4E74-9A54-82385FDF298F}" type="pres">
      <dgm:prSet presAssocID="{4EA16EF9-678B-47C9-A1A0-3E03EE0B7C07}" presName="rootText" presStyleLbl="node1" presStyleIdx="1" presStyleCnt="2" custScaleX="157333"/>
      <dgm:spPr/>
      <dgm:t>
        <a:bodyPr/>
        <a:lstStyle/>
        <a:p>
          <a:endParaRPr lang="en-US"/>
        </a:p>
      </dgm:t>
    </dgm:pt>
    <dgm:pt modelId="{A5483A81-CCB4-4CD0-803B-962A6DAA47E1}" type="pres">
      <dgm:prSet presAssocID="{4EA16EF9-678B-47C9-A1A0-3E03EE0B7C07}" presName="rootConnector" presStyleLbl="node1" presStyleIdx="1" presStyleCnt="2"/>
      <dgm:spPr/>
      <dgm:t>
        <a:bodyPr/>
        <a:lstStyle/>
        <a:p>
          <a:endParaRPr lang="en-US"/>
        </a:p>
      </dgm:t>
    </dgm:pt>
    <dgm:pt modelId="{E063129E-8802-4255-8720-BD4D4D0045AE}" type="pres">
      <dgm:prSet presAssocID="{4EA16EF9-678B-47C9-A1A0-3E03EE0B7C07}" presName="childShape" presStyleCnt="0"/>
      <dgm:spPr/>
    </dgm:pt>
    <dgm:pt modelId="{56F720F7-760E-4C3D-9204-CC1BDDB31A3D}" type="pres">
      <dgm:prSet presAssocID="{29A4C97D-89A8-4DAC-813B-57BD5E181B53}" presName="Name13" presStyleLbl="parChTrans1D2" presStyleIdx="3" presStyleCnt="7"/>
      <dgm:spPr/>
      <dgm:t>
        <a:bodyPr/>
        <a:lstStyle/>
        <a:p>
          <a:endParaRPr lang="en-US"/>
        </a:p>
      </dgm:t>
    </dgm:pt>
    <dgm:pt modelId="{83F0047B-29B7-4411-AC13-281F2C900738}" type="pres">
      <dgm:prSet presAssocID="{AB099344-E1AA-4EC8-ACA5-7F3305172632}" presName="childText" presStyleLbl="bgAcc1" presStyleIdx="3" presStyleCnt="7">
        <dgm:presLayoutVars>
          <dgm:bulletEnabled val="1"/>
        </dgm:presLayoutVars>
      </dgm:prSet>
      <dgm:spPr/>
      <dgm:t>
        <a:bodyPr/>
        <a:lstStyle/>
        <a:p>
          <a:endParaRPr lang="en-US"/>
        </a:p>
      </dgm:t>
    </dgm:pt>
    <dgm:pt modelId="{706E1237-A0E1-4461-BC2B-9B41D11CB7E9}" type="pres">
      <dgm:prSet presAssocID="{61FA49F3-A698-4081-B906-A233C27D3C63}" presName="Name13" presStyleLbl="parChTrans1D2" presStyleIdx="4" presStyleCnt="7"/>
      <dgm:spPr/>
      <dgm:t>
        <a:bodyPr/>
        <a:lstStyle/>
        <a:p>
          <a:endParaRPr lang="en-US"/>
        </a:p>
      </dgm:t>
    </dgm:pt>
    <dgm:pt modelId="{6AB4951F-FEAB-406B-B180-1574FE4DC6F1}" type="pres">
      <dgm:prSet presAssocID="{D72D9E32-83E1-4C3D-B537-BE75057F04A7}" presName="childText" presStyleLbl="bgAcc1" presStyleIdx="4" presStyleCnt="7" custScaleX="172432">
        <dgm:presLayoutVars>
          <dgm:bulletEnabled val="1"/>
        </dgm:presLayoutVars>
      </dgm:prSet>
      <dgm:spPr/>
      <dgm:t>
        <a:bodyPr/>
        <a:lstStyle/>
        <a:p>
          <a:endParaRPr lang="en-US"/>
        </a:p>
      </dgm:t>
    </dgm:pt>
    <dgm:pt modelId="{0755EFEA-8929-46CD-9765-F09316FE3C0E}" type="pres">
      <dgm:prSet presAssocID="{F5D6BCDA-BE39-4B21-B32F-9C3D8CDF7C88}" presName="Name13" presStyleLbl="parChTrans1D2" presStyleIdx="5" presStyleCnt="7"/>
      <dgm:spPr/>
      <dgm:t>
        <a:bodyPr/>
        <a:lstStyle/>
        <a:p>
          <a:endParaRPr lang="en-US"/>
        </a:p>
      </dgm:t>
    </dgm:pt>
    <dgm:pt modelId="{C6BF88D2-DF62-4ABA-A9C7-F7A3BC2A6446}" type="pres">
      <dgm:prSet presAssocID="{04B0F8E6-9BAB-47C4-B901-2D4F91EBC128}" presName="childText" presStyleLbl="bgAcc1" presStyleIdx="5" presStyleCnt="7" custScaleX="172432">
        <dgm:presLayoutVars>
          <dgm:bulletEnabled val="1"/>
        </dgm:presLayoutVars>
      </dgm:prSet>
      <dgm:spPr/>
      <dgm:t>
        <a:bodyPr/>
        <a:lstStyle/>
        <a:p>
          <a:endParaRPr lang="en-US"/>
        </a:p>
      </dgm:t>
    </dgm:pt>
    <dgm:pt modelId="{577CD721-EF20-4118-AA9A-1087E4CC260B}" type="pres">
      <dgm:prSet presAssocID="{067CA592-DC84-4225-9F2D-D5F70D88DDE4}" presName="Name13" presStyleLbl="parChTrans1D2" presStyleIdx="6" presStyleCnt="7"/>
      <dgm:spPr/>
      <dgm:t>
        <a:bodyPr/>
        <a:lstStyle/>
        <a:p>
          <a:endParaRPr lang="en-US"/>
        </a:p>
      </dgm:t>
    </dgm:pt>
    <dgm:pt modelId="{AAD469B2-BCAD-477E-B658-352CB9EF0C7C}" type="pres">
      <dgm:prSet presAssocID="{A26DDC4A-9548-4724-85D1-8D32339DCF54}" presName="childText" presStyleLbl="bgAcc1" presStyleIdx="6" presStyleCnt="7" custScaleX="172432">
        <dgm:presLayoutVars>
          <dgm:bulletEnabled val="1"/>
        </dgm:presLayoutVars>
      </dgm:prSet>
      <dgm:spPr/>
      <dgm:t>
        <a:bodyPr/>
        <a:lstStyle/>
        <a:p>
          <a:endParaRPr lang="en-US"/>
        </a:p>
      </dgm:t>
    </dgm:pt>
  </dgm:ptLst>
  <dgm:cxnLst>
    <dgm:cxn modelId="{2A8087D9-55DA-4759-9DC0-F55559456478}" srcId="{C59FBED9-E3BF-4489-A904-DFA66166F282}" destId="{4C9198AF-58D4-4835-A622-D78D4B583747}" srcOrd="1" destOrd="0" parTransId="{78669A43-D511-40AE-A5A7-23E144DF9275}" sibTransId="{71142FFC-74B4-47C3-B1F2-46991105ADDD}"/>
    <dgm:cxn modelId="{E3F9C44E-FF92-4DC3-B509-0950A47A064E}" type="presOf" srcId="{249D96C7-F514-4D20-8379-CAB168E9A379}" destId="{E1864F3F-16A1-4F08-8CEA-ED1E97646D32}" srcOrd="0" destOrd="0" presId="urn:microsoft.com/office/officeart/2005/8/layout/hierarchy3"/>
    <dgm:cxn modelId="{C08AB15F-4B67-4BA1-BE1A-54C9CF4ADE59}" type="presOf" srcId="{E4F80EAF-18CC-4285-84B1-90D3F1BE2A2D}" destId="{88ADB27A-52EB-4A1F-9F9F-B454D15D11EB}" srcOrd="0" destOrd="0" presId="urn:microsoft.com/office/officeart/2005/8/layout/hierarchy3"/>
    <dgm:cxn modelId="{528599FE-6F2F-4E3C-B434-871B46FD0E31}" srcId="{4EA16EF9-678B-47C9-A1A0-3E03EE0B7C07}" destId="{AB099344-E1AA-4EC8-ACA5-7F3305172632}" srcOrd="0" destOrd="0" parTransId="{29A4C97D-89A8-4DAC-813B-57BD5E181B53}" sibTransId="{AF093B23-3823-43F0-AD3F-1820001FAA1D}"/>
    <dgm:cxn modelId="{FA231A9A-5AA1-46B1-ACF7-7EC7EE4E4E2B}" type="presOf" srcId="{61FA49F3-A698-4081-B906-A233C27D3C63}" destId="{706E1237-A0E1-4461-BC2B-9B41D11CB7E9}" srcOrd="0" destOrd="0" presId="urn:microsoft.com/office/officeart/2005/8/layout/hierarchy3"/>
    <dgm:cxn modelId="{4109061F-DB8D-4CBF-B4E7-720DABAE0C7D}" srcId="{C59FBED9-E3BF-4489-A904-DFA66166F282}" destId="{ACA0EF20-CF87-49B8-A459-88A05543FA1E}" srcOrd="2" destOrd="0" parTransId="{75811B65-86A5-4380-BBD8-AFFAEB2317A8}" sibTransId="{5C23AFE8-F70A-4FF5-9F6E-642D454AF4D2}"/>
    <dgm:cxn modelId="{FB8A4DB9-E7D4-40FA-AE6C-004CB0121E29}" type="presOf" srcId="{75811B65-86A5-4380-BBD8-AFFAEB2317A8}" destId="{7847A378-A06D-4264-AE51-403B5EBD59C6}" srcOrd="0" destOrd="0" presId="urn:microsoft.com/office/officeart/2005/8/layout/hierarchy3"/>
    <dgm:cxn modelId="{16610ECC-EB7D-4AD2-B614-B9F60815C11A}" type="presOf" srcId="{F5D6BCDA-BE39-4B21-B32F-9C3D8CDF7C88}" destId="{0755EFEA-8929-46CD-9765-F09316FE3C0E}" srcOrd="0" destOrd="0" presId="urn:microsoft.com/office/officeart/2005/8/layout/hierarchy3"/>
    <dgm:cxn modelId="{B8BE5717-6F8B-4977-8C21-7C1155BECB3A}" srcId="{4EA16EF9-678B-47C9-A1A0-3E03EE0B7C07}" destId="{04B0F8E6-9BAB-47C4-B901-2D4F91EBC128}" srcOrd="2" destOrd="0" parTransId="{F5D6BCDA-BE39-4B21-B32F-9C3D8CDF7C88}" sibTransId="{305130A6-1AD6-4539-AB38-1A67491F51D3}"/>
    <dgm:cxn modelId="{A97F00FE-5F53-4297-9BEE-9E7E92560D82}" type="presOf" srcId="{C59FBED9-E3BF-4489-A904-DFA66166F282}" destId="{7812E791-4C9F-4E9B-ABFE-871052BD4B3A}" srcOrd="1" destOrd="0" presId="urn:microsoft.com/office/officeart/2005/8/layout/hierarchy3"/>
    <dgm:cxn modelId="{2F707617-C517-4F7A-8BA3-D810657CFB70}" type="presOf" srcId="{F774331C-2A0A-4C14-BF4C-3B59DACF5E21}" destId="{B79EC117-588E-41D0-B7E2-ED1E0FDA9751}" srcOrd="0" destOrd="0" presId="urn:microsoft.com/office/officeart/2005/8/layout/hierarchy3"/>
    <dgm:cxn modelId="{5022DD5B-2619-4AB5-8DCC-030DCBEC530D}" type="presOf" srcId="{ACA0EF20-CF87-49B8-A459-88A05543FA1E}" destId="{D0DB86C7-7953-4813-8A21-D4051237ECA5}" srcOrd="0" destOrd="0" presId="urn:microsoft.com/office/officeart/2005/8/layout/hierarchy3"/>
    <dgm:cxn modelId="{22018CD0-69FB-4096-83D6-0C613EDABE2A}" type="presOf" srcId="{067CA592-DC84-4225-9F2D-D5F70D88DDE4}" destId="{577CD721-EF20-4118-AA9A-1087E4CC260B}" srcOrd="0" destOrd="0" presId="urn:microsoft.com/office/officeart/2005/8/layout/hierarchy3"/>
    <dgm:cxn modelId="{1B12CEDC-04D5-4FF7-866D-733C679F71A3}" type="presOf" srcId="{78669A43-D511-40AE-A5A7-23E144DF9275}" destId="{AF30BD89-325A-42D0-A935-B93DB365882B}" srcOrd="0" destOrd="0" presId="urn:microsoft.com/office/officeart/2005/8/layout/hierarchy3"/>
    <dgm:cxn modelId="{752806D6-F13A-4A43-98DF-B99307414C04}" srcId="{4EA16EF9-678B-47C9-A1A0-3E03EE0B7C07}" destId="{A26DDC4A-9548-4724-85D1-8D32339DCF54}" srcOrd="3" destOrd="0" parTransId="{067CA592-DC84-4225-9F2D-D5F70D88DDE4}" sibTransId="{E1915E1A-F5D7-4D65-9FE4-6E9AB94AF625}"/>
    <dgm:cxn modelId="{CC0DD57F-1204-4B26-A458-27A4D36A4FBD}" srcId="{4EA16EF9-678B-47C9-A1A0-3E03EE0B7C07}" destId="{D72D9E32-83E1-4C3D-B537-BE75057F04A7}" srcOrd="1" destOrd="0" parTransId="{61FA49F3-A698-4081-B906-A233C27D3C63}" sibTransId="{A8FBEB8A-02E8-4D1F-9C16-B509EBE8A86D}"/>
    <dgm:cxn modelId="{EFD3DC32-405F-4C66-B162-3D61B24602CB}" type="presOf" srcId="{4EA16EF9-678B-47C9-A1A0-3E03EE0B7C07}" destId="{A5483A81-CCB4-4CD0-803B-962A6DAA47E1}" srcOrd="1" destOrd="0" presId="urn:microsoft.com/office/officeart/2005/8/layout/hierarchy3"/>
    <dgm:cxn modelId="{B298B623-993D-4B45-B334-DB2EE6932C4E}" srcId="{F774331C-2A0A-4C14-BF4C-3B59DACF5E21}" destId="{C59FBED9-E3BF-4489-A904-DFA66166F282}" srcOrd="0" destOrd="0" parTransId="{509CE5B7-7CFB-43B8-8BB5-D5A027F0B887}" sibTransId="{CA7AB431-3B16-4425-A248-F261DC9AEFC3}"/>
    <dgm:cxn modelId="{73EB3CCA-030A-413F-B79C-6FEF55A2A65F}" type="presOf" srcId="{4C9198AF-58D4-4835-A622-D78D4B583747}" destId="{803AB9B0-12D9-4E2B-9B43-D9E368F2B48A}" srcOrd="0" destOrd="0" presId="urn:microsoft.com/office/officeart/2005/8/layout/hierarchy3"/>
    <dgm:cxn modelId="{48B9EA88-FEE7-49CC-967D-E8D06A95FAA9}" type="presOf" srcId="{D72D9E32-83E1-4C3D-B537-BE75057F04A7}" destId="{6AB4951F-FEAB-406B-B180-1574FE4DC6F1}" srcOrd="0" destOrd="0" presId="urn:microsoft.com/office/officeart/2005/8/layout/hierarchy3"/>
    <dgm:cxn modelId="{03AF9735-1E4B-46FE-BEFB-A494BD02F50A}" type="presOf" srcId="{A26DDC4A-9548-4724-85D1-8D32339DCF54}" destId="{AAD469B2-BCAD-477E-B658-352CB9EF0C7C}" srcOrd="0" destOrd="0" presId="urn:microsoft.com/office/officeart/2005/8/layout/hierarchy3"/>
    <dgm:cxn modelId="{AB4A0853-214C-4A96-A6F5-777F111FD4C3}" srcId="{C59FBED9-E3BF-4489-A904-DFA66166F282}" destId="{E4F80EAF-18CC-4285-84B1-90D3F1BE2A2D}" srcOrd="0" destOrd="0" parTransId="{249D96C7-F514-4D20-8379-CAB168E9A379}" sibTransId="{02690759-EE17-4123-83B1-1BA5941D0208}"/>
    <dgm:cxn modelId="{4EA7A64C-7013-4B76-B00D-C5D2654ACB12}" type="presOf" srcId="{04B0F8E6-9BAB-47C4-B901-2D4F91EBC128}" destId="{C6BF88D2-DF62-4ABA-A9C7-F7A3BC2A6446}" srcOrd="0" destOrd="0" presId="urn:microsoft.com/office/officeart/2005/8/layout/hierarchy3"/>
    <dgm:cxn modelId="{6CB758F3-8F53-4890-9252-7BF38B6EB506}" type="presOf" srcId="{C59FBED9-E3BF-4489-A904-DFA66166F282}" destId="{8CAFA422-BB86-44B2-B708-75E9D1574F92}" srcOrd="0" destOrd="0" presId="urn:microsoft.com/office/officeart/2005/8/layout/hierarchy3"/>
    <dgm:cxn modelId="{6D54C318-6271-4061-A2BE-0B22DE86123C}" srcId="{F774331C-2A0A-4C14-BF4C-3B59DACF5E21}" destId="{4EA16EF9-678B-47C9-A1A0-3E03EE0B7C07}" srcOrd="1" destOrd="0" parTransId="{801FBC8D-1734-431D-97E7-032E8ACD0035}" sibTransId="{5EDBB9B3-0DCF-49AD-A66A-4322343ECA3B}"/>
    <dgm:cxn modelId="{C72E3C4B-197E-4F9C-A37E-BDA99D330641}" type="presOf" srcId="{4EA16EF9-678B-47C9-A1A0-3E03EE0B7C07}" destId="{F5B359DB-48D1-4E74-9A54-82385FDF298F}" srcOrd="0" destOrd="0" presId="urn:microsoft.com/office/officeart/2005/8/layout/hierarchy3"/>
    <dgm:cxn modelId="{585247D4-82A8-4150-B7B7-17126197CF9E}" type="presOf" srcId="{29A4C97D-89A8-4DAC-813B-57BD5E181B53}" destId="{56F720F7-760E-4C3D-9204-CC1BDDB31A3D}" srcOrd="0" destOrd="0" presId="urn:microsoft.com/office/officeart/2005/8/layout/hierarchy3"/>
    <dgm:cxn modelId="{CECD344E-6517-4FF7-A09E-A9B6CBAB5247}" type="presOf" srcId="{AB099344-E1AA-4EC8-ACA5-7F3305172632}" destId="{83F0047B-29B7-4411-AC13-281F2C900738}" srcOrd="0" destOrd="0" presId="urn:microsoft.com/office/officeart/2005/8/layout/hierarchy3"/>
    <dgm:cxn modelId="{32D40CFF-99D1-4ADC-B406-EB42C36E5696}" type="presParOf" srcId="{B79EC117-588E-41D0-B7E2-ED1E0FDA9751}" destId="{865A9F06-8DB9-44CF-B73A-0397737CC4DF}" srcOrd="0" destOrd="0" presId="urn:microsoft.com/office/officeart/2005/8/layout/hierarchy3"/>
    <dgm:cxn modelId="{073BA91C-46E0-494F-8D6D-FA88FC0E61BE}" type="presParOf" srcId="{865A9F06-8DB9-44CF-B73A-0397737CC4DF}" destId="{D42BD757-D41A-4373-91FD-18D27C86F448}" srcOrd="0" destOrd="0" presId="urn:microsoft.com/office/officeart/2005/8/layout/hierarchy3"/>
    <dgm:cxn modelId="{A3578562-D8D3-4EE9-AF5A-99405D2E6F42}" type="presParOf" srcId="{D42BD757-D41A-4373-91FD-18D27C86F448}" destId="{8CAFA422-BB86-44B2-B708-75E9D1574F92}" srcOrd="0" destOrd="0" presId="urn:microsoft.com/office/officeart/2005/8/layout/hierarchy3"/>
    <dgm:cxn modelId="{C299C1C1-E82D-40CF-A1F5-4924E273A4FF}" type="presParOf" srcId="{D42BD757-D41A-4373-91FD-18D27C86F448}" destId="{7812E791-4C9F-4E9B-ABFE-871052BD4B3A}" srcOrd="1" destOrd="0" presId="urn:microsoft.com/office/officeart/2005/8/layout/hierarchy3"/>
    <dgm:cxn modelId="{03A40A97-60C8-40B2-9644-3DE4EA5A98E4}" type="presParOf" srcId="{865A9F06-8DB9-44CF-B73A-0397737CC4DF}" destId="{6B5B6725-77C5-4A84-9FFD-AEE7E93A7CBE}" srcOrd="1" destOrd="0" presId="urn:microsoft.com/office/officeart/2005/8/layout/hierarchy3"/>
    <dgm:cxn modelId="{0731067A-0A9B-44AF-A001-32F7BF0A8116}" type="presParOf" srcId="{6B5B6725-77C5-4A84-9FFD-AEE7E93A7CBE}" destId="{E1864F3F-16A1-4F08-8CEA-ED1E97646D32}" srcOrd="0" destOrd="0" presId="urn:microsoft.com/office/officeart/2005/8/layout/hierarchy3"/>
    <dgm:cxn modelId="{B3CF2E10-2879-47AE-BEDC-C0ED38CF130D}" type="presParOf" srcId="{6B5B6725-77C5-4A84-9FFD-AEE7E93A7CBE}" destId="{88ADB27A-52EB-4A1F-9F9F-B454D15D11EB}" srcOrd="1" destOrd="0" presId="urn:microsoft.com/office/officeart/2005/8/layout/hierarchy3"/>
    <dgm:cxn modelId="{FA481561-0540-4EE8-B3CE-19379B099184}" type="presParOf" srcId="{6B5B6725-77C5-4A84-9FFD-AEE7E93A7CBE}" destId="{AF30BD89-325A-42D0-A935-B93DB365882B}" srcOrd="2" destOrd="0" presId="urn:microsoft.com/office/officeart/2005/8/layout/hierarchy3"/>
    <dgm:cxn modelId="{357878E2-5812-429F-91E3-F45AC8DC7997}" type="presParOf" srcId="{6B5B6725-77C5-4A84-9FFD-AEE7E93A7CBE}" destId="{803AB9B0-12D9-4E2B-9B43-D9E368F2B48A}" srcOrd="3" destOrd="0" presId="urn:microsoft.com/office/officeart/2005/8/layout/hierarchy3"/>
    <dgm:cxn modelId="{9C2CBB87-30D5-4884-9E3F-B7CC541EE329}" type="presParOf" srcId="{6B5B6725-77C5-4A84-9FFD-AEE7E93A7CBE}" destId="{7847A378-A06D-4264-AE51-403B5EBD59C6}" srcOrd="4" destOrd="0" presId="urn:microsoft.com/office/officeart/2005/8/layout/hierarchy3"/>
    <dgm:cxn modelId="{541A7FDD-F766-4918-9105-9B2C0661173F}" type="presParOf" srcId="{6B5B6725-77C5-4A84-9FFD-AEE7E93A7CBE}" destId="{D0DB86C7-7953-4813-8A21-D4051237ECA5}" srcOrd="5" destOrd="0" presId="urn:microsoft.com/office/officeart/2005/8/layout/hierarchy3"/>
    <dgm:cxn modelId="{C62C941B-1321-47C2-B002-BE0F24602D56}" type="presParOf" srcId="{B79EC117-588E-41D0-B7E2-ED1E0FDA9751}" destId="{739908F7-5E6A-4020-AAE9-8635152FCA2E}" srcOrd="1" destOrd="0" presId="urn:microsoft.com/office/officeart/2005/8/layout/hierarchy3"/>
    <dgm:cxn modelId="{1B85BC6C-4D24-4A9A-AFC3-47F089B8D4DA}" type="presParOf" srcId="{739908F7-5E6A-4020-AAE9-8635152FCA2E}" destId="{B1BFF13C-83CA-45AA-904A-CC3B9C765CA5}" srcOrd="0" destOrd="0" presId="urn:microsoft.com/office/officeart/2005/8/layout/hierarchy3"/>
    <dgm:cxn modelId="{506D1762-386D-42B5-916F-A6B3BA8CCF02}" type="presParOf" srcId="{B1BFF13C-83CA-45AA-904A-CC3B9C765CA5}" destId="{F5B359DB-48D1-4E74-9A54-82385FDF298F}" srcOrd="0" destOrd="0" presId="urn:microsoft.com/office/officeart/2005/8/layout/hierarchy3"/>
    <dgm:cxn modelId="{40DE04C4-EB38-4C5D-AA65-6D1D487702A9}" type="presParOf" srcId="{B1BFF13C-83CA-45AA-904A-CC3B9C765CA5}" destId="{A5483A81-CCB4-4CD0-803B-962A6DAA47E1}" srcOrd="1" destOrd="0" presId="urn:microsoft.com/office/officeart/2005/8/layout/hierarchy3"/>
    <dgm:cxn modelId="{DF95BE94-1018-4BE6-A5C2-980C85589C59}" type="presParOf" srcId="{739908F7-5E6A-4020-AAE9-8635152FCA2E}" destId="{E063129E-8802-4255-8720-BD4D4D0045AE}" srcOrd="1" destOrd="0" presId="urn:microsoft.com/office/officeart/2005/8/layout/hierarchy3"/>
    <dgm:cxn modelId="{853824F8-BDC2-4F3A-A6E6-10591BCE3F4A}" type="presParOf" srcId="{E063129E-8802-4255-8720-BD4D4D0045AE}" destId="{56F720F7-760E-4C3D-9204-CC1BDDB31A3D}" srcOrd="0" destOrd="0" presId="urn:microsoft.com/office/officeart/2005/8/layout/hierarchy3"/>
    <dgm:cxn modelId="{97ACF3C9-A332-48A7-B275-74CAEE6736C4}" type="presParOf" srcId="{E063129E-8802-4255-8720-BD4D4D0045AE}" destId="{83F0047B-29B7-4411-AC13-281F2C900738}" srcOrd="1" destOrd="0" presId="urn:microsoft.com/office/officeart/2005/8/layout/hierarchy3"/>
    <dgm:cxn modelId="{C69699EC-0D36-46CF-B136-8843798871DE}" type="presParOf" srcId="{E063129E-8802-4255-8720-BD4D4D0045AE}" destId="{706E1237-A0E1-4461-BC2B-9B41D11CB7E9}" srcOrd="2" destOrd="0" presId="urn:microsoft.com/office/officeart/2005/8/layout/hierarchy3"/>
    <dgm:cxn modelId="{BDB40C25-B3BF-415B-BBBD-096D00BD16DC}" type="presParOf" srcId="{E063129E-8802-4255-8720-BD4D4D0045AE}" destId="{6AB4951F-FEAB-406B-B180-1574FE4DC6F1}" srcOrd="3" destOrd="0" presId="urn:microsoft.com/office/officeart/2005/8/layout/hierarchy3"/>
    <dgm:cxn modelId="{7A413FEB-CACF-48C6-A2C3-5E34056354C8}" type="presParOf" srcId="{E063129E-8802-4255-8720-BD4D4D0045AE}" destId="{0755EFEA-8929-46CD-9765-F09316FE3C0E}" srcOrd="4" destOrd="0" presId="urn:microsoft.com/office/officeart/2005/8/layout/hierarchy3"/>
    <dgm:cxn modelId="{311C53EE-D919-4ABF-8284-ABE8A5A8DF9A}" type="presParOf" srcId="{E063129E-8802-4255-8720-BD4D4D0045AE}" destId="{C6BF88D2-DF62-4ABA-A9C7-F7A3BC2A6446}" srcOrd="5" destOrd="0" presId="urn:microsoft.com/office/officeart/2005/8/layout/hierarchy3"/>
    <dgm:cxn modelId="{1F12D9C9-92B6-428F-90A9-5F33AD4A77FC}" type="presParOf" srcId="{E063129E-8802-4255-8720-BD4D4D0045AE}" destId="{577CD721-EF20-4118-AA9A-1087E4CC260B}" srcOrd="6" destOrd="0" presId="urn:microsoft.com/office/officeart/2005/8/layout/hierarchy3"/>
    <dgm:cxn modelId="{BEE85CD5-D63F-4AD9-9AB2-F6785ECF05F8}" type="presParOf" srcId="{E063129E-8802-4255-8720-BD4D4D0045AE}" destId="{AAD469B2-BCAD-477E-B658-352CB9EF0C7C}" srcOrd="7" destOrd="0" presId="urn:microsoft.com/office/officeart/2005/8/layout/hierarchy3"/>
  </dgm:cxnLst>
  <dgm:bg/>
  <dgm:whole/>
</dgm:dataModel>
</file>

<file path=ppt/diagrams/data3.xml><?xml version="1.0" encoding="utf-8"?>
<dgm:dataModel xmlns:dgm="http://schemas.openxmlformats.org/drawingml/2006/diagram" xmlns:a="http://schemas.openxmlformats.org/drawingml/2006/main">
  <dgm:ptLst>
    <dgm:pt modelId="{A4E27B71-BDC3-455C-BDEE-49BD1FF08A0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888357A0-1777-4D7B-9EB8-A04FA696E3B8}">
      <dgm:prSet phldrT="[Text]" custT="1"/>
      <dgm:spPr>
        <a:scene3d>
          <a:camera prst="orthographicFront"/>
          <a:lightRig rig="threePt" dir="t"/>
        </a:scene3d>
        <a:sp3d>
          <a:bevelT w="254000" h="254000"/>
        </a:sp3d>
      </dgm:spPr>
      <dgm:t>
        <a:bodyPr/>
        <a:lstStyle/>
        <a:p>
          <a:r>
            <a:rPr lang="en-IN" sz="1200" b="1" dirty="0" smtClean="0">
              <a:latin typeface="Times New Roman" pitchFamily="18" charset="0"/>
              <a:cs typeface="Times New Roman" pitchFamily="18" charset="0"/>
            </a:rPr>
            <a:t>RESPONSIBLE OFFICER</a:t>
          </a:r>
          <a:endParaRPr lang="en-US" sz="1200" b="1" dirty="0">
            <a:latin typeface="Times New Roman" pitchFamily="18" charset="0"/>
            <a:cs typeface="Times New Roman" pitchFamily="18" charset="0"/>
          </a:endParaRPr>
        </a:p>
      </dgm:t>
    </dgm:pt>
    <dgm:pt modelId="{3500418A-CB0E-4652-AE43-4BFEA7F477D1}" type="parTrans" cxnId="{AEAF7896-6681-4A43-9FF4-EE1DE88FF7F4}">
      <dgm:prSet/>
      <dgm:spPr/>
      <dgm:t>
        <a:bodyPr/>
        <a:lstStyle/>
        <a:p>
          <a:endParaRPr lang="en-US" b="1">
            <a:latin typeface="Times New Roman" pitchFamily="18" charset="0"/>
            <a:cs typeface="Times New Roman" pitchFamily="18" charset="0"/>
          </a:endParaRPr>
        </a:p>
      </dgm:t>
    </dgm:pt>
    <dgm:pt modelId="{0DFED0AE-770F-4D89-A3F5-5791E10FE315}" type="sibTrans" cxnId="{AEAF7896-6681-4A43-9FF4-EE1DE88FF7F4}">
      <dgm:prSet/>
      <dgm:spPr/>
      <dgm:t>
        <a:bodyPr/>
        <a:lstStyle/>
        <a:p>
          <a:endParaRPr lang="en-US" b="1">
            <a:latin typeface="Times New Roman" pitchFamily="18" charset="0"/>
            <a:cs typeface="Times New Roman" pitchFamily="18" charset="0"/>
          </a:endParaRPr>
        </a:p>
      </dgm:t>
    </dgm:pt>
    <dgm:pt modelId="{E709876C-5267-4384-8C79-D1CBC44C20B0}" type="asst">
      <dgm:prSet phldrT="[Text]"/>
      <dgm:spPr>
        <a:scene3d>
          <a:camera prst="orthographicFront"/>
          <a:lightRig rig="threePt" dir="t"/>
        </a:scene3d>
        <a:sp3d>
          <a:bevelT w="254000" h="254000"/>
        </a:sp3d>
      </dgm:spPr>
      <dgm:t>
        <a:bodyPr/>
        <a:lstStyle/>
        <a:p>
          <a:r>
            <a:rPr lang="en-IN" b="1" dirty="0" smtClean="0">
              <a:latin typeface="Times New Roman" pitchFamily="18" charset="0"/>
              <a:cs typeface="Times New Roman" pitchFamily="18" charset="0"/>
            </a:rPr>
            <a:t>NODAL  OFFICER AIR OPS</a:t>
          </a:r>
          <a:endParaRPr lang="en-US" b="1" dirty="0">
            <a:latin typeface="Times New Roman" pitchFamily="18" charset="0"/>
            <a:cs typeface="Times New Roman" pitchFamily="18" charset="0"/>
          </a:endParaRPr>
        </a:p>
      </dgm:t>
    </dgm:pt>
    <dgm:pt modelId="{5A1F1AF6-BA78-495A-B61C-AB97B6701827}" type="parTrans" cxnId="{89B030C0-95AA-4256-A713-CD5F822D224B}">
      <dgm:prSet/>
      <dgm:spPr/>
      <dgm:t>
        <a:bodyPr/>
        <a:lstStyle/>
        <a:p>
          <a:endParaRPr lang="en-US" b="1">
            <a:latin typeface="Times New Roman" pitchFamily="18" charset="0"/>
            <a:cs typeface="Times New Roman" pitchFamily="18" charset="0"/>
          </a:endParaRPr>
        </a:p>
      </dgm:t>
    </dgm:pt>
    <dgm:pt modelId="{FD0EB5EA-1F9C-48E2-9C32-218EAD6E3567}" type="sibTrans" cxnId="{89B030C0-95AA-4256-A713-CD5F822D224B}">
      <dgm:prSet/>
      <dgm:spPr/>
      <dgm:t>
        <a:bodyPr/>
        <a:lstStyle/>
        <a:p>
          <a:endParaRPr lang="en-US" b="1">
            <a:latin typeface="Times New Roman" pitchFamily="18" charset="0"/>
            <a:cs typeface="Times New Roman" pitchFamily="18" charset="0"/>
          </a:endParaRPr>
        </a:p>
      </dgm:t>
    </dgm:pt>
    <dgm:pt modelId="{0D3ED891-7A09-4E6C-A1DD-A529213A75F0}">
      <dgm:prSet phldrT="[Text]"/>
      <dgm:spPr>
        <a:scene3d>
          <a:camera prst="orthographicFront"/>
          <a:lightRig rig="threePt" dir="t"/>
        </a:scene3d>
        <a:sp3d>
          <a:bevelT w="254000" h="254000"/>
        </a:sp3d>
      </dgm:spPr>
      <dgm:t>
        <a:bodyPr/>
        <a:lstStyle/>
        <a:p>
          <a:r>
            <a:rPr lang="en-IN" b="1" dirty="0" smtClean="0">
              <a:latin typeface="Times New Roman" pitchFamily="18" charset="0"/>
              <a:cs typeface="Times New Roman" pitchFamily="18" charset="0"/>
            </a:rPr>
            <a:t>PLANNING SECTION</a:t>
          </a:r>
          <a:endParaRPr lang="en-US" b="1" dirty="0">
            <a:latin typeface="Times New Roman" pitchFamily="18" charset="0"/>
            <a:cs typeface="Times New Roman" pitchFamily="18" charset="0"/>
          </a:endParaRPr>
        </a:p>
      </dgm:t>
    </dgm:pt>
    <dgm:pt modelId="{15AC0DF5-D80E-4E95-84F4-B4FCB72C6176}" type="parTrans" cxnId="{C0B17C78-9027-4ECC-98FD-08C302585CDF}">
      <dgm:prSet/>
      <dgm:spPr/>
      <dgm:t>
        <a:bodyPr/>
        <a:lstStyle/>
        <a:p>
          <a:endParaRPr lang="en-US" b="1">
            <a:latin typeface="Times New Roman" pitchFamily="18" charset="0"/>
            <a:cs typeface="Times New Roman" pitchFamily="18" charset="0"/>
          </a:endParaRPr>
        </a:p>
      </dgm:t>
    </dgm:pt>
    <dgm:pt modelId="{28A4CE8B-0732-40D1-B3B0-2FDB522BDD72}" type="sibTrans" cxnId="{C0B17C78-9027-4ECC-98FD-08C302585CDF}">
      <dgm:prSet/>
      <dgm:spPr/>
      <dgm:t>
        <a:bodyPr/>
        <a:lstStyle/>
        <a:p>
          <a:endParaRPr lang="en-US" b="1">
            <a:latin typeface="Times New Roman" pitchFamily="18" charset="0"/>
            <a:cs typeface="Times New Roman" pitchFamily="18" charset="0"/>
          </a:endParaRPr>
        </a:p>
      </dgm:t>
    </dgm:pt>
    <dgm:pt modelId="{606FCDCD-FDF3-4394-849D-1269A69FE02B}">
      <dgm:prSet phldrT="[Text]"/>
      <dgm:spPr>
        <a:scene3d>
          <a:camera prst="orthographicFront"/>
          <a:lightRig rig="threePt" dir="t"/>
        </a:scene3d>
        <a:sp3d>
          <a:bevelT w="254000" h="254000"/>
        </a:sp3d>
      </dgm:spPr>
      <dgm:t>
        <a:bodyPr/>
        <a:lstStyle/>
        <a:p>
          <a:r>
            <a:rPr lang="en-IN" b="1" dirty="0" smtClean="0">
              <a:latin typeface="Times New Roman" pitchFamily="18" charset="0"/>
              <a:cs typeface="Times New Roman" pitchFamily="18" charset="0"/>
            </a:rPr>
            <a:t>LOGISTICS SECTION</a:t>
          </a:r>
          <a:endParaRPr lang="en-US" b="1" dirty="0">
            <a:latin typeface="Times New Roman" pitchFamily="18" charset="0"/>
            <a:cs typeface="Times New Roman" pitchFamily="18" charset="0"/>
          </a:endParaRPr>
        </a:p>
      </dgm:t>
    </dgm:pt>
    <dgm:pt modelId="{2A9150EA-1105-4D27-9608-8EA89198E2FD}" type="parTrans" cxnId="{3A4C64BD-8170-4B18-B292-275C561D6D75}">
      <dgm:prSet/>
      <dgm:spPr/>
      <dgm:t>
        <a:bodyPr/>
        <a:lstStyle/>
        <a:p>
          <a:endParaRPr lang="en-US" b="1">
            <a:latin typeface="Times New Roman" pitchFamily="18" charset="0"/>
            <a:cs typeface="Times New Roman" pitchFamily="18" charset="0"/>
          </a:endParaRPr>
        </a:p>
      </dgm:t>
    </dgm:pt>
    <dgm:pt modelId="{07758CF0-4EA6-485A-A60C-ED2473EA8C9C}" type="sibTrans" cxnId="{3A4C64BD-8170-4B18-B292-275C561D6D75}">
      <dgm:prSet/>
      <dgm:spPr/>
      <dgm:t>
        <a:bodyPr/>
        <a:lstStyle/>
        <a:p>
          <a:endParaRPr lang="en-US" b="1">
            <a:latin typeface="Times New Roman" pitchFamily="18" charset="0"/>
            <a:cs typeface="Times New Roman" pitchFamily="18" charset="0"/>
          </a:endParaRPr>
        </a:p>
      </dgm:t>
    </dgm:pt>
    <dgm:pt modelId="{E9FD4120-5988-493D-AE3B-FE3684CE200D}">
      <dgm:prSet/>
      <dgm:spPr>
        <a:scene3d>
          <a:camera prst="orthographicFront"/>
          <a:lightRig rig="threePt" dir="t"/>
        </a:scene3d>
        <a:sp3d>
          <a:bevelT w="254000" h="254000"/>
        </a:sp3d>
      </dgm:spPr>
      <dgm:t>
        <a:bodyPr/>
        <a:lstStyle/>
        <a:p>
          <a:r>
            <a:rPr lang="en-US" b="1" dirty="0" smtClean="0">
              <a:latin typeface="Times New Roman" pitchFamily="18" charset="0"/>
              <a:cs typeface="Times New Roman" pitchFamily="18" charset="0"/>
            </a:rPr>
            <a:t>OPERATIONS SECTION</a:t>
          </a:r>
          <a:endParaRPr lang="en-US" b="1" dirty="0">
            <a:latin typeface="Times New Roman" pitchFamily="18" charset="0"/>
            <a:cs typeface="Times New Roman" pitchFamily="18" charset="0"/>
          </a:endParaRPr>
        </a:p>
      </dgm:t>
    </dgm:pt>
    <dgm:pt modelId="{E67CD26C-DCEC-45B7-9164-A556CD1FD30B}" type="parTrans" cxnId="{E4B66B5F-33D2-411D-8045-CB2790AEFDA9}">
      <dgm:prSet/>
      <dgm:spPr/>
      <dgm:t>
        <a:bodyPr/>
        <a:lstStyle/>
        <a:p>
          <a:endParaRPr lang="en-US" b="1">
            <a:latin typeface="Times New Roman" pitchFamily="18" charset="0"/>
            <a:cs typeface="Times New Roman" pitchFamily="18" charset="0"/>
          </a:endParaRPr>
        </a:p>
      </dgm:t>
    </dgm:pt>
    <dgm:pt modelId="{3F228F3E-6BE9-4CA1-86D9-99F91389B253}" type="sibTrans" cxnId="{E4B66B5F-33D2-411D-8045-CB2790AEFDA9}">
      <dgm:prSet/>
      <dgm:spPr/>
      <dgm:t>
        <a:bodyPr/>
        <a:lstStyle/>
        <a:p>
          <a:endParaRPr lang="en-US" b="1">
            <a:latin typeface="Times New Roman" pitchFamily="18" charset="0"/>
            <a:cs typeface="Times New Roman" pitchFamily="18" charset="0"/>
          </a:endParaRPr>
        </a:p>
      </dgm:t>
    </dgm:pt>
    <dgm:pt modelId="{DF3EACB2-071D-45B4-83FD-A0EBA587257D}">
      <dgm:prSet phldrT="[Text]"/>
      <dgm:spPr>
        <a:scene3d>
          <a:camera prst="orthographicFront"/>
          <a:lightRig rig="threePt" dir="t"/>
        </a:scene3d>
        <a:sp3d>
          <a:bevelT w="254000" h="254000"/>
        </a:sp3d>
      </dgm:spPr>
      <dgm:t>
        <a:bodyPr/>
        <a:lstStyle/>
        <a:p>
          <a:r>
            <a:rPr lang="en-IN" b="1" dirty="0" smtClean="0">
              <a:latin typeface="Times New Roman" pitchFamily="18" charset="0"/>
              <a:cs typeface="Times New Roman" pitchFamily="18" charset="0"/>
            </a:rPr>
            <a:t>INCIDENT COMMANDER</a:t>
          </a:r>
          <a:endParaRPr lang="en-US" b="1" dirty="0">
            <a:latin typeface="Times New Roman" pitchFamily="18" charset="0"/>
            <a:cs typeface="Times New Roman" pitchFamily="18" charset="0"/>
          </a:endParaRPr>
        </a:p>
      </dgm:t>
    </dgm:pt>
    <dgm:pt modelId="{6184CADD-5E25-4D3C-BB4D-5F367B45E71C}" type="parTrans" cxnId="{D85438A7-9A06-41AC-AACE-59C67431352C}">
      <dgm:prSet/>
      <dgm:spPr/>
      <dgm:t>
        <a:bodyPr/>
        <a:lstStyle/>
        <a:p>
          <a:endParaRPr lang="en-US"/>
        </a:p>
      </dgm:t>
    </dgm:pt>
    <dgm:pt modelId="{3F0893D4-B374-4B5A-8D97-F9D12D4D6175}" type="sibTrans" cxnId="{D85438A7-9A06-41AC-AACE-59C67431352C}">
      <dgm:prSet/>
      <dgm:spPr/>
      <dgm:t>
        <a:bodyPr/>
        <a:lstStyle/>
        <a:p>
          <a:endParaRPr lang="en-US"/>
        </a:p>
      </dgm:t>
    </dgm:pt>
    <dgm:pt modelId="{AD543C79-5CB3-48B6-B925-A1745F0A06D1}">
      <dgm:prSet phldrT="[Text]"/>
      <dgm:spPr>
        <a:scene3d>
          <a:camera prst="orthographicFront"/>
          <a:lightRig rig="threePt" dir="t"/>
        </a:scene3d>
        <a:sp3d>
          <a:bevelT w="254000" h="254000"/>
        </a:sp3d>
      </dgm:spPr>
      <dgm:t>
        <a:bodyPr/>
        <a:lstStyle/>
        <a:p>
          <a:r>
            <a:rPr lang="en-IN" b="1" dirty="0" smtClean="0">
              <a:latin typeface="Times New Roman" pitchFamily="18" charset="0"/>
              <a:cs typeface="Times New Roman" pitchFamily="18" charset="0"/>
            </a:rPr>
            <a:t>Deputy I/Commander</a:t>
          </a:r>
          <a:endParaRPr lang="en-US" b="1" dirty="0">
            <a:latin typeface="Times New Roman" pitchFamily="18" charset="0"/>
            <a:cs typeface="Times New Roman" pitchFamily="18" charset="0"/>
          </a:endParaRPr>
        </a:p>
      </dgm:t>
    </dgm:pt>
    <dgm:pt modelId="{BF2EF08C-C59F-47BC-A186-742043217B0A}" type="parTrans" cxnId="{19D5FE55-1CC7-4DDF-AAB2-938DAE0C8D7D}">
      <dgm:prSet/>
      <dgm:spPr/>
      <dgm:t>
        <a:bodyPr/>
        <a:lstStyle/>
        <a:p>
          <a:endParaRPr lang="en-US"/>
        </a:p>
      </dgm:t>
    </dgm:pt>
    <dgm:pt modelId="{6612E1D9-23F7-4DF4-8CD1-31C14A0D747E}" type="sibTrans" cxnId="{19D5FE55-1CC7-4DDF-AAB2-938DAE0C8D7D}">
      <dgm:prSet/>
      <dgm:spPr/>
      <dgm:t>
        <a:bodyPr/>
        <a:lstStyle/>
        <a:p>
          <a:endParaRPr lang="en-US"/>
        </a:p>
      </dgm:t>
    </dgm:pt>
    <dgm:pt modelId="{3AC0C7AA-1869-4035-867D-787F4341CA21}" type="pres">
      <dgm:prSet presAssocID="{A4E27B71-BDC3-455C-BDEE-49BD1FF08A02}" presName="hierChild1" presStyleCnt="0">
        <dgm:presLayoutVars>
          <dgm:orgChart val="1"/>
          <dgm:chPref val="1"/>
          <dgm:dir/>
          <dgm:animOne val="branch"/>
          <dgm:animLvl val="lvl"/>
          <dgm:resizeHandles/>
        </dgm:presLayoutVars>
      </dgm:prSet>
      <dgm:spPr/>
      <dgm:t>
        <a:bodyPr/>
        <a:lstStyle/>
        <a:p>
          <a:endParaRPr lang="en-US"/>
        </a:p>
      </dgm:t>
    </dgm:pt>
    <dgm:pt modelId="{330402F9-EA67-438C-9CF8-057E3D9A68A9}" type="pres">
      <dgm:prSet presAssocID="{888357A0-1777-4D7B-9EB8-A04FA696E3B8}" presName="hierRoot1" presStyleCnt="0">
        <dgm:presLayoutVars>
          <dgm:hierBranch val="init"/>
        </dgm:presLayoutVars>
      </dgm:prSet>
      <dgm:spPr/>
    </dgm:pt>
    <dgm:pt modelId="{933FC5F4-467C-4D26-B127-27C987308F3B}" type="pres">
      <dgm:prSet presAssocID="{888357A0-1777-4D7B-9EB8-A04FA696E3B8}" presName="rootComposite1" presStyleCnt="0"/>
      <dgm:spPr/>
    </dgm:pt>
    <dgm:pt modelId="{53100076-2071-411C-92CD-456520E5ACCD}" type="pres">
      <dgm:prSet presAssocID="{888357A0-1777-4D7B-9EB8-A04FA696E3B8}" presName="rootText1" presStyleLbl="node0" presStyleIdx="0" presStyleCnt="3" custLinFactNeighborX="41422">
        <dgm:presLayoutVars>
          <dgm:chPref val="3"/>
        </dgm:presLayoutVars>
      </dgm:prSet>
      <dgm:spPr/>
      <dgm:t>
        <a:bodyPr/>
        <a:lstStyle/>
        <a:p>
          <a:endParaRPr lang="en-US"/>
        </a:p>
      </dgm:t>
    </dgm:pt>
    <dgm:pt modelId="{B8FB4873-D31C-4047-A29A-D7E872E2DF2F}" type="pres">
      <dgm:prSet presAssocID="{888357A0-1777-4D7B-9EB8-A04FA696E3B8}" presName="rootConnector1" presStyleLbl="node1" presStyleIdx="0" presStyleCnt="0"/>
      <dgm:spPr/>
      <dgm:t>
        <a:bodyPr/>
        <a:lstStyle/>
        <a:p>
          <a:endParaRPr lang="en-US"/>
        </a:p>
      </dgm:t>
    </dgm:pt>
    <dgm:pt modelId="{987590FB-0D7A-4D01-842C-05D3EDF52F1E}" type="pres">
      <dgm:prSet presAssocID="{888357A0-1777-4D7B-9EB8-A04FA696E3B8}" presName="hierChild2" presStyleCnt="0"/>
      <dgm:spPr/>
    </dgm:pt>
    <dgm:pt modelId="{6E19DC9E-A704-4130-B543-CCFB54710E75}" type="pres">
      <dgm:prSet presAssocID="{E67CD26C-DCEC-45B7-9164-A556CD1FD30B}" presName="Name37" presStyleLbl="parChTrans1D2" presStyleIdx="0" presStyleCnt="4"/>
      <dgm:spPr/>
      <dgm:t>
        <a:bodyPr/>
        <a:lstStyle/>
        <a:p>
          <a:endParaRPr lang="en-US"/>
        </a:p>
      </dgm:t>
    </dgm:pt>
    <dgm:pt modelId="{BF4E06A9-E930-4CD6-AB20-07B7B5FFB66D}" type="pres">
      <dgm:prSet presAssocID="{E9FD4120-5988-493D-AE3B-FE3684CE200D}" presName="hierRoot2" presStyleCnt="0">
        <dgm:presLayoutVars>
          <dgm:hierBranch val="init"/>
        </dgm:presLayoutVars>
      </dgm:prSet>
      <dgm:spPr/>
    </dgm:pt>
    <dgm:pt modelId="{5B7D4E38-695F-4B63-9674-63AE7ADE914B}" type="pres">
      <dgm:prSet presAssocID="{E9FD4120-5988-493D-AE3B-FE3684CE200D}" presName="rootComposite" presStyleCnt="0"/>
      <dgm:spPr/>
    </dgm:pt>
    <dgm:pt modelId="{F18E3825-86D3-4320-A3CA-ACD645538A38}" type="pres">
      <dgm:prSet presAssocID="{E9FD4120-5988-493D-AE3B-FE3684CE200D}" presName="rootText" presStyleLbl="node2" presStyleIdx="0" presStyleCnt="3" custLinFactNeighborX="-71358" custLinFactNeighborY="-2118">
        <dgm:presLayoutVars>
          <dgm:chPref val="3"/>
        </dgm:presLayoutVars>
      </dgm:prSet>
      <dgm:spPr/>
      <dgm:t>
        <a:bodyPr/>
        <a:lstStyle/>
        <a:p>
          <a:endParaRPr lang="en-US"/>
        </a:p>
      </dgm:t>
    </dgm:pt>
    <dgm:pt modelId="{F51444FF-063A-4115-B320-D44D207B06BC}" type="pres">
      <dgm:prSet presAssocID="{E9FD4120-5988-493D-AE3B-FE3684CE200D}" presName="rootConnector" presStyleLbl="node2" presStyleIdx="0" presStyleCnt="3"/>
      <dgm:spPr/>
      <dgm:t>
        <a:bodyPr/>
        <a:lstStyle/>
        <a:p>
          <a:endParaRPr lang="en-US"/>
        </a:p>
      </dgm:t>
    </dgm:pt>
    <dgm:pt modelId="{69147852-E5EB-43D3-B665-6F6EC6726706}" type="pres">
      <dgm:prSet presAssocID="{E9FD4120-5988-493D-AE3B-FE3684CE200D}" presName="hierChild4" presStyleCnt="0"/>
      <dgm:spPr/>
    </dgm:pt>
    <dgm:pt modelId="{45016FAA-2769-4989-B1F1-79CC861166BB}" type="pres">
      <dgm:prSet presAssocID="{E9FD4120-5988-493D-AE3B-FE3684CE200D}" presName="hierChild5" presStyleCnt="0"/>
      <dgm:spPr/>
    </dgm:pt>
    <dgm:pt modelId="{44EFC782-B389-49CF-88FC-6472751283E9}" type="pres">
      <dgm:prSet presAssocID="{15AC0DF5-D80E-4E95-84F4-B4FCB72C6176}" presName="Name37" presStyleLbl="parChTrans1D2" presStyleIdx="1" presStyleCnt="4"/>
      <dgm:spPr/>
      <dgm:t>
        <a:bodyPr/>
        <a:lstStyle/>
        <a:p>
          <a:endParaRPr lang="en-US"/>
        </a:p>
      </dgm:t>
    </dgm:pt>
    <dgm:pt modelId="{216E4019-9F19-40FF-AA40-FFF8E94A5259}" type="pres">
      <dgm:prSet presAssocID="{0D3ED891-7A09-4E6C-A1DD-A529213A75F0}" presName="hierRoot2" presStyleCnt="0">
        <dgm:presLayoutVars>
          <dgm:hierBranch val="init"/>
        </dgm:presLayoutVars>
      </dgm:prSet>
      <dgm:spPr/>
    </dgm:pt>
    <dgm:pt modelId="{697956F7-DE92-41D8-8A59-01F7C0A6EF39}" type="pres">
      <dgm:prSet presAssocID="{0D3ED891-7A09-4E6C-A1DD-A529213A75F0}" presName="rootComposite" presStyleCnt="0"/>
      <dgm:spPr/>
    </dgm:pt>
    <dgm:pt modelId="{9358DE3F-F1C8-4FD5-BE70-221BDEE46D80}" type="pres">
      <dgm:prSet presAssocID="{0D3ED891-7A09-4E6C-A1DD-A529213A75F0}" presName="rootText" presStyleLbl="node2" presStyleIdx="1" presStyleCnt="3" custLinFactNeighborX="41204" custLinFactNeighborY="33">
        <dgm:presLayoutVars>
          <dgm:chPref val="3"/>
        </dgm:presLayoutVars>
      </dgm:prSet>
      <dgm:spPr/>
      <dgm:t>
        <a:bodyPr/>
        <a:lstStyle/>
        <a:p>
          <a:endParaRPr lang="en-US"/>
        </a:p>
      </dgm:t>
    </dgm:pt>
    <dgm:pt modelId="{EE9072EB-A645-4761-95EE-53D01F991904}" type="pres">
      <dgm:prSet presAssocID="{0D3ED891-7A09-4E6C-A1DD-A529213A75F0}" presName="rootConnector" presStyleLbl="node2" presStyleIdx="1" presStyleCnt="3"/>
      <dgm:spPr/>
      <dgm:t>
        <a:bodyPr/>
        <a:lstStyle/>
        <a:p>
          <a:endParaRPr lang="en-US"/>
        </a:p>
      </dgm:t>
    </dgm:pt>
    <dgm:pt modelId="{AC2B21F7-A1FC-469B-B6CC-F6E811FBF5B7}" type="pres">
      <dgm:prSet presAssocID="{0D3ED891-7A09-4E6C-A1DD-A529213A75F0}" presName="hierChild4" presStyleCnt="0"/>
      <dgm:spPr/>
    </dgm:pt>
    <dgm:pt modelId="{9F1A42F9-C40E-4DF4-97A5-45E14184F18B}" type="pres">
      <dgm:prSet presAssocID="{0D3ED891-7A09-4E6C-A1DD-A529213A75F0}" presName="hierChild5" presStyleCnt="0"/>
      <dgm:spPr/>
    </dgm:pt>
    <dgm:pt modelId="{D469744A-A7AB-44E3-8ED8-9AC6DA98D669}" type="pres">
      <dgm:prSet presAssocID="{2A9150EA-1105-4D27-9608-8EA89198E2FD}" presName="Name37" presStyleLbl="parChTrans1D2" presStyleIdx="2" presStyleCnt="4"/>
      <dgm:spPr/>
      <dgm:t>
        <a:bodyPr/>
        <a:lstStyle/>
        <a:p>
          <a:endParaRPr lang="en-US"/>
        </a:p>
      </dgm:t>
    </dgm:pt>
    <dgm:pt modelId="{996F76AC-6E67-4930-98DE-50A6CC7EE468}" type="pres">
      <dgm:prSet presAssocID="{606FCDCD-FDF3-4394-849D-1269A69FE02B}" presName="hierRoot2" presStyleCnt="0">
        <dgm:presLayoutVars>
          <dgm:hierBranch val="init"/>
        </dgm:presLayoutVars>
      </dgm:prSet>
      <dgm:spPr/>
    </dgm:pt>
    <dgm:pt modelId="{D93EB173-7C43-4C1D-BBD0-2EAF0C6A1380}" type="pres">
      <dgm:prSet presAssocID="{606FCDCD-FDF3-4394-849D-1269A69FE02B}" presName="rootComposite" presStyleCnt="0"/>
      <dgm:spPr/>
    </dgm:pt>
    <dgm:pt modelId="{9FDFCBC2-EBAD-47EA-BBD2-8286DA1B271E}" type="pres">
      <dgm:prSet presAssocID="{606FCDCD-FDF3-4394-849D-1269A69FE02B}" presName="rootText" presStyleLbl="node2" presStyleIdx="2" presStyleCnt="3" custLinFactX="61324" custLinFactNeighborX="100000" custLinFactNeighborY="-1738">
        <dgm:presLayoutVars>
          <dgm:chPref val="3"/>
        </dgm:presLayoutVars>
      </dgm:prSet>
      <dgm:spPr/>
      <dgm:t>
        <a:bodyPr/>
        <a:lstStyle/>
        <a:p>
          <a:endParaRPr lang="en-US"/>
        </a:p>
      </dgm:t>
    </dgm:pt>
    <dgm:pt modelId="{FE493521-D761-4496-902A-403EC25D211C}" type="pres">
      <dgm:prSet presAssocID="{606FCDCD-FDF3-4394-849D-1269A69FE02B}" presName="rootConnector" presStyleLbl="node2" presStyleIdx="2" presStyleCnt="3"/>
      <dgm:spPr/>
      <dgm:t>
        <a:bodyPr/>
        <a:lstStyle/>
        <a:p>
          <a:endParaRPr lang="en-US"/>
        </a:p>
      </dgm:t>
    </dgm:pt>
    <dgm:pt modelId="{41B06324-EB6B-4F08-B5DF-D4FAE0C1F0D2}" type="pres">
      <dgm:prSet presAssocID="{606FCDCD-FDF3-4394-849D-1269A69FE02B}" presName="hierChild4" presStyleCnt="0"/>
      <dgm:spPr/>
    </dgm:pt>
    <dgm:pt modelId="{2CCAE96B-4756-4013-A10C-A61FABE26ED2}" type="pres">
      <dgm:prSet presAssocID="{606FCDCD-FDF3-4394-849D-1269A69FE02B}" presName="hierChild5" presStyleCnt="0"/>
      <dgm:spPr/>
    </dgm:pt>
    <dgm:pt modelId="{E3EA1F76-13AB-48B9-9029-72FEED627E4E}" type="pres">
      <dgm:prSet presAssocID="{888357A0-1777-4D7B-9EB8-A04FA696E3B8}" presName="hierChild3" presStyleCnt="0"/>
      <dgm:spPr/>
    </dgm:pt>
    <dgm:pt modelId="{400F770F-FBD1-4427-AA0C-B720FAB98B70}" type="pres">
      <dgm:prSet presAssocID="{5A1F1AF6-BA78-495A-B61C-AB97B6701827}" presName="Name111" presStyleLbl="parChTrans1D2" presStyleIdx="3" presStyleCnt="4"/>
      <dgm:spPr/>
      <dgm:t>
        <a:bodyPr/>
        <a:lstStyle/>
        <a:p>
          <a:endParaRPr lang="en-US"/>
        </a:p>
      </dgm:t>
    </dgm:pt>
    <dgm:pt modelId="{68D5D1A8-6DA9-4F60-9D18-7579B8E6E7CD}" type="pres">
      <dgm:prSet presAssocID="{E709876C-5267-4384-8C79-D1CBC44C20B0}" presName="hierRoot3" presStyleCnt="0">
        <dgm:presLayoutVars>
          <dgm:hierBranch val="init"/>
        </dgm:presLayoutVars>
      </dgm:prSet>
      <dgm:spPr/>
    </dgm:pt>
    <dgm:pt modelId="{6203F883-2758-4773-ADD4-C6AE7207B724}" type="pres">
      <dgm:prSet presAssocID="{E709876C-5267-4384-8C79-D1CBC44C20B0}" presName="rootComposite3" presStyleCnt="0"/>
      <dgm:spPr/>
    </dgm:pt>
    <dgm:pt modelId="{535BD882-6BC5-43E8-9F97-B9101368543E}" type="pres">
      <dgm:prSet presAssocID="{E709876C-5267-4384-8C79-D1CBC44C20B0}" presName="rootText3" presStyleLbl="asst1" presStyleIdx="0" presStyleCnt="1" custScaleX="106294" custLinFactNeighborX="-94199" custLinFactNeighborY="-50997">
        <dgm:presLayoutVars>
          <dgm:chPref val="3"/>
        </dgm:presLayoutVars>
      </dgm:prSet>
      <dgm:spPr/>
      <dgm:t>
        <a:bodyPr/>
        <a:lstStyle/>
        <a:p>
          <a:endParaRPr lang="en-US"/>
        </a:p>
      </dgm:t>
    </dgm:pt>
    <dgm:pt modelId="{AED39283-4B3C-4D57-9E35-D253CBD34B64}" type="pres">
      <dgm:prSet presAssocID="{E709876C-5267-4384-8C79-D1CBC44C20B0}" presName="rootConnector3" presStyleLbl="asst1" presStyleIdx="0" presStyleCnt="1"/>
      <dgm:spPr/>
      <dgm:t>
        <a:bodyPr/>
        <a:lstStyle/>
        <a:p>
          <a:endParaRPr lang="en-US"/>
        </a:p>
      </dgm:t>
    </dgm:pt>
    <dgm:pt modelId="{FB0C5367-35F2-4933-8CD0-582CB657DABE}" type="pres">
      <dgm:prSet presAssocID="{E709876C-5267-4384-8C79-D1CBC44C20B0}" presName="hierChild6" presStyleCnt="0"/>
      <dgm:spPr/>
    </dgm:pt>
    <dgm:pt modelId="{D621380B-541B-45D0-979C-B519A4B3BA6B}" type="pres">
      <dgm:prSet presAssocID="{E709876C-5267-4384-8C79-D1CBC44C20B0}" presName="hierChild7" presStyleCnt="0"/>
      <dgm:spPr/>
    </dgm:pt>
    <dgm:pt modelId="{9ECA756E-87C5-4DD0-BF45-9D69C908F99D}" type="pres">
      <dgm:prSet presAssocID="{DF3EACB2-071D-45B4-83FD-A0EBA587257D}" presName="hierRoot1" presStyleCnt="0">
        <dgm:presLayoutVars>
          <dgm:hierBranch val="init"/>
        </dgm:presLayoutVars>
      </dgm:prSet>
      <dgm:spPr/>
    </dgm:pt>
    <dgm:pt modelId="{C096BB6A-FEDD-4487-88D4-E18CA2363205}" type="pres">
      <dgm:prSet presAssocID="{DF3EACB2-071D-45B4-83FD-A0EBA587257D}" presName="rootComposite1" presStyleCnt="0"/>
      <dgm:spPr/>
    </dgm:pt>
    <dgm:pt modelId="{4E6F07D0-7745-4FFD-8E24-1F2214036133}" type="pres">
      <dgm:prSet presAssocID="{DF3EACB2-071D-45B4-83FD-A0EBA587257D}" presName="rootText1" presStyleLbl="node0" presStyleIdx="1" presStyleCnt="3" custScaleX="115777" custLinFactY="11898" custLinFactNeighborX="-87840" custLinFactNeighborY="100000">
        <dgm:presLayoutVars>
          <dgm:chPref val="3"/>
        </dgm:presLayoutVars>
      </dgm:prSet>
      <dgm:spPr/>
      <dgm:t>
        <a:bodyPr/>
        <a:lstStyle/>
        <a:p>
          <a:endParaRPr lang="en-US"/>
        </a:p>
      </dgm:t>
    </dgm:pt>
    <dgm:pt modelId="{B76A159C-96BF-4B1D-A5DF-CB52BDC4AAB5}" type="pres">
      <dgm:prSet presAssocID="{DF3EACB2-071D-45B4-83FD-A0EBA587257D}" presName="rootConnector1" presStyleLbl="node1" presStyleIdx="0" presStyleCnt="0"/>
      <dgm:spPr/>
      <dgm:t>
        <a:bodyPr/>
        <a:lstStyle/>
        <a:p>
          <a:endParaRPr lang="en-US"/>
        </a:p>
      </dgm:t>
    </dgm:pt>
    <dgm:pt modelId="{A1A9CB37-1E0D-4D52-B93F-79296307F5F5}" type="pres">
      <dgm:prSet presAssocID="{DF3EACB2-071D-45B4-83FD-A0EBA587257D}" presName="hierChild2" presStyleCnt="0"/>
      <dgm:spPr/>
    </dgm:pt>
    <dgm:pt modelId="{F3DCE919-40AA-4994-9674-F4829BEDB47E}" type="pres">
      <dgm:prSet presAssocID="{DF3EACB2-071D-45B4-83FD-A0EBA587257D}" presName="hierChild3" presStyleCnt="0"/>
      <dgm:spPr/>
    </dgm:pt>
    <dgm:pt modelId="{ADD8674A-190C-40D1-8A5A-60CE526780BB}" type="pres">
      <dgm:prSet presAssocID="{AD543C79-5CB3-48B6-B925-A1745F0A06D1}" presName="hierRoot1" presStyleCnt="0">
        <dgm:presLayoutVars>
          <dgm:hierBranch val="init"/>
        </dgm:presLayoutVars>
      </dgm:prSet>
      <dgm:spPr/>
    </dgm:pt>
    <dgm:pt modelId="{B1244858-E68A-42D8-8FBD-383E191FF5FC}" type="pres">
      <dgm:prSet presAssocID="{AD543C79-5CB3-48B6-B925-A1745F0A06D1}" presName="rootComposite1" presStyleCnt="0"/>
      <dgm:spPr/>
    </dgm:pt>
    <dgm:pt modelId="{801C7742-740D-4F90-B62B-4A4B13165D87}" type="pres">
      <dgm:prSet presAssocID="{AD543C79-5CB3-48B6-B925-A1745F0A06D1}" presName="rootText1" presStyleLbl="node0" presStyleIdx="2" presStyleCnt="3" custScaleX="115777" custLinFactY="2979" custLinFactNeighborX="-160" custLinFactNeighborY="100000">
        <dgm:presLayoutVars>
          <dgm:chPref val="3"/>
        </dgm:presLayoutVars>
      </dgm:prSet>
      <dgm:spPr/>
      <dgm:t>
        <a:bodyPr/>
        <a:lstStyle/>
        <a:p>
          <a:endParaRPr lang="en-US"/>
        </a:p>
      </dgm:t>
    </dgm:pt>
    <dgm:pt modelId="{CB54C5D6-D672-47CD-824A-9447377DFCD8}" type="pres">
      <dgm:prSet presAssocID="{AD543C79-5CB3-48B6-B925-A1745F0A06D1}" presName="rootConnector1" presStyleLbl="node1" presStyleIdx="0" presStyleCnt="0"/>
      <dgm:spPr/>
      <dgm:t>
        <a:bodyPr/>
        <a:lstStyle/>
        <a:p>
          <a:endParaRPr lang="en-US"/>
        </a:p>
      </dgm:t>
    </dgm:pt>
    <dgm:pt modelId="{5A9996CF-AB65-4F11-908C-C3DD80F2B38A}" type="pres">
      <dgm:prSet presAssocID="{AD543C79-5CB3-48B6-B925-A1745F0A06D1}" presName="hierChild2" presStyleCnt="0"/>
      <dgm:spPr/>
    </dgm:pt>
    <dgm:pt modelId="{FBE9BDB9-A2C0-4756-B7C0-C4A28FD64438}" type="pres">
      <dgm:prSet presAssocID="{AD543C79-5CB3-48B6-B925-A1745F0A06D1}" presName="hierChild3" presStyleCnt="0"/>
      <dgm:spPr/>
    </dgm:pt>
  </dgm:ptLst>
  <dgm:cxnLst>
    <dgm:cxn modelId="{3520F333-3352-46A5-90F5-14392C53D78E}" type="presOf" srcId="{AD543C79-5CB3-48B6-B925-A1745F0A06D1}" destId="{801C7742-740D-4F90-B62B-4A4B13165D87}" srcOrd="0" destOrd="0" presId="urn:microsoft.com/office/officeart/2005/8/layout/orgChart1"/>
    <dgm:cxn modelId="{28BBA19F-3CE6-4E1B-854A-0168ECBD864A}" type="presOf" srcId="{606FCDCD-FDF3-4394-849D-1269A69FE02B}" destId="{9FDFCBC2-EBAD-47EA-BBD2-8286DA1B271E}" srcOrd="0" destOrd="0" presId="urn:microsoft.com/office/officeart/2005/8/layout/orgChart1"/>
    <dgm:cxn modelId="{C57CA268-6157-49FE-90AD-07C12E6B569B}" type="presOf" srcId="{A4E27B71-BDC3-455C-BDEE-49BD1FF08A02}" destId="{3AC0C7AA-1869-4035-867D-787F4341CA21}" srcOrd="0" destOrd="0" presId="urn:microsoft.com/office/officeart/2005/8/layout/orgChart1"/>
    <dgm:cxn modelId="{217D0C57-9F55-4FD0-B2A2-A851B219F41D}" type="presOf" srcId="{AD543C79-5CB3-48B6-B925-A1745F0A06D1}" destId="{CB54C5D6-D672-47CD-824A-9447377DFCD8}" srcOrd="1" destOrd="0" presId="urn:microsoft.com/office/officeart/2005/8/layout/orgChart1"/>
    <dgm:cxn modelId="{16F0A2F7-A708-4AA9-B410-D364EF4EC314}" type="presOf" srcId="{E9FD4120-5988-493D-AE3B-FE3684CE200D}" destId="{F51444FF-063A-4115-B320-D44D207B06BC}" srcOrd="1" destOrd="0" presId="urn:microsoft.com/office/officeart/2005/8/layout/orgChart1"/>
    <dgm:cxn modelId="{3A4C64BD-8170-4B18-B292-275C561D6D75}" srcId="{888357A0-1777-4D7B-9EB8-A04FA696E3B8}" destId="{606FCDCD-FDF3-4394-849D-1269A69FE02B}" srcOrd="3" destOrd="0" parTransId="{2A9150EA-1105-4D27-9608-8EA89198E2FD}" sibTransId="{07758CF0-4EA6-485A-A60C-ED2473EA8C9C}"/>
    <dgm:cxn modelId="{AEAF7896-6681-4A43-9FF4-EE1DE88FF7F4}" srcId="{A4E27B71-BDC3-455C-BDEE-49BD1FF08A02}" destId="{888357A0-1777-4D7B-9EB8-A04FA696E3B8}" srcOrd="0" destOrd="0" parTransId="{3500418A-CB0E-4652-AE43-4BFEA7F477D1}" sibTransId="{0DFED0AE-770F-4D89-A3F5-5791E10FE315}"/>
    <dgm:cxn modelId="{FBE17E31-0BCE-4BEA-B7CD-F11B32469BA8}" type="presOf" srcId="{E9FD4120-5988-493D-AE3B-FE3684CE200D}" destId="{F18E3825-86D3-4320-A3CA-ACD645538A38}" srcOrd="0" destOrd="0" presId="urn:microsoft.com/office/officeart/2005/8/layout/orgChart1"/>
    <dgm:cxn modelId="{CDA8D028-30CF-4AD3-9387-229AD2E73926}" type="presOf" srcId="{0D3ED891-7A09-4E6C-A1DD-A529213A75F0}" destId="{9358DE3F-F1C8-4FD5-BE70-221BDEE46D80}" srcOrd="0" destOrd="0" presId="urn:microsoft.com/office/officeart/2005/8/layout/orgChart1"/>
    <dgm:cxn modelId="{986A9F15-C7C1-4CC1-B7E1-3539CA8F82AE}" type="presOf" srcId="{2A9150EA-1105-4D27-9608-8EA89198E2FD}" destId="{D469744A-A7AB-44E3-8ED8-9AC6DA98D669}" srcOrd="0" destOrd="0" presId="urn:microsoft.com/office/officeart/2005/8/layout/orgChart1"/>
    <dgm:cxn modelId="{89B030C0-95AA-4256-A713-CD5F822D224B}" srcId="{888357A0-1777-4D7B-9EB8-A04FA696E3B8}" destId="{E709876C-5267-4384-8C79-D1CBC44C20B0}" srcOrd="0" destOrd="0" parTransId="{5A1F1AF6-BA78-495A-B61C-AB97B6701827}" sibTransId="{FD0EB5EA-1F9C-48E2-9C32-218EAD6E3567}"/>
    <dgm:cxn modelId="{E57E63C3-6E8E-4983-899B-F4B12FB69A96}" type="presOf" srcId="{888357A0-1777-4D7B-9EB8-A04FA696E3B8}" destId="{B8FB4873-D31C-4047-A29A-D7E872E2DF2F}" srcOrd="1" destOrd="0" presId="urn:microsoft.com/office/officeart/2005/8/layout/orgChart1"/>
    <dgm:cxn modelId="{19D5FE55-1CC7-4DDF-AAB2-938DAE0C8D7D}" srcId="{A4E27B71-BDC3-455C-BDEE-49BD1FF08A02}" destId="{AD543C79-5CB3-48B6-B925-A1745F0A06D1}" srcOrd="2" destOrd="0" parTransId="{BF2EF08C-C59F-47BC-A186-742043217B0A}" sibTransId="{6612E1D9-23F7-4DF4-8CD1-31C14A0D747E}"/>
    <dgm:cxn modelId="{779F7E69-D5AE-4896-AD9A-36FE0845664D}" type="presOf" srcId="{5A1F1AF6-BA78-495A-B61C-AB97B6701827}" destId="{400F770F-FBD1-4427-AA0C-B720FAB98B70}" srcOrd="0" destOrd="0" presId="urn:microsoft.com/office/officeart/2005/8/layout/orgChart1"/>
    <dgm:cxn modelId="{FBF1810C-7D9F-4F00-BBE9-4E07165529DF}" type="presOf" srcId="{E709876C-5267-4384-8C79-D1CBC44C20B0}" destId="{535BD882-6BC5-43E8-9F97-B9101368543E}" srcOrd="0" destOrd="0" presId="urn:microsoft.com/office/officeart/2005/8/layout/orgChart1"/>
    <dgm:cxn modelId="{B13A3622-A9D7-41E1-B807-B80403FCE0C7}" type="presOf" srcId="{E67CD26C-DCEC-45B7-9164-A556CD1FD30B}" destId="{6E19DC9E-A704-4130-B543-CCFB54710E75}" srcOrd="0" destOrd="0" presId="urn:microsoft.com/office/officeart/2005/8/layout/orgChart1"/>
    <dgm:cxn modelId="{81785FE5-A534-42CE-8D30-0354C10310A5}" type="presOf" srcId="{0D3ED891-7A09-4E6C-A1DD-A529213A75F0}" destId="{EE9072EB-A645-4761-95EE-53D01F991904}" srcOrd="1" destOrd="0" presId="urn:microsoft.com/office/officeart/2005/8/layout/orgChart1"/>
    <dgm:cxn modelId="{29376A4A-F9F7-4B0E-9F0A-2576007477B0}" type="presOf" srcId="{15AC0DF5-D80E-4E95-84F4-B4FCB72C6176}" destId="{44EFC782-B389-49CF-88FC-6472751283E9}" srcOrd="0" destOrd="0" presId="urn:microsoft.com/office/officeart/2005/8/layout/orgChart1"/>
    <dgm:cxn modelId="{8FA8410C-D65C-4B54-BB8E-4C7F8752B5D7}" type="presOf" srcId="{DF3EACB2-071D-45B4-83FD-A0EBA587257D}" destId="{B76A159C-96BF-4B1D-A5DF-CB52BDC4AAB5}" srcOrd="1" destOrd="0" presId="urn:microsoft.com/office/officeart/2005/8/layout/orgChart1"/>
    <dgm:cxn modelId="{E4B66B5F-33D2-411D-8045-CB2790AEFDA9}" srcId="{888357A0-1777-4D7B-9EB8-A04FA696E3B8}" destId="{E9FD4120-5988-493D-AE3B-FE3684CE200D}" srcOrd="1" destOrd="0" parTransId="{E67CD26C-DCEC-45B7-9164-A556CD1FD30B}" sibTransId="{3F228F3E-6BE9-4CA1-86D9-99F91389B253}"/>
    <dgm:cxn modelId="{C0B17C78-9027-4ECC-98FD-08C302585CDF}" srcId="{888357A0-1777-4D7B-9EB8-A04FA696E3B8}" destId="{0D3ED891-7A09-4E6C-A1DD-A529213A75F0}" srcOrd="2" destOrd="0" parTransId="{15AC0DF5-D80E-4E95-84F4-B4FCB72C6176}" sibTransId="{28A4CE8B-0732-40D1-B3B0-2FDB522BDD72}"/>
    <dgm:cxn modelId="{96A8E486-0A25-4069-9AC8-8DF69EE5068A}" type="presOf" srcId="{606FCDCD-FDF3-4394-849D-1269A69FE02B}" destId="{FE493521-D761-4496-902A-403EC25D211C}" srcOrd="1" destOrd="0" presId="urn:microsoft.com/office/officeart/2005/8/layout/orgChart1"/>
    <dgm:cxn modelId="{F9AD0EDB-91F9-483B-A82C-04BF8B31BFCC}" type="presOf" srcId="{888357A0-1777-4D7B-9EB8-A04FA696E3B8}" destId="{53100076-2071-411C-92CD-456520E5ACCD}" srcOrd="0" destOrd="0" presId="urn:microsoft.com/office/officeart/2005/8/layout/orgChart1"/>
    <dgm:cxn modelId="{D85438A7-9A06-41AC-AACE-59C67431352C}" srcId="{A4E27B71-BDC3-455C-BDEE-49BD1FF08A02}" destId="{DF3EACB2-071D-45B4-83FD-A0EBA587257D}" srcOrd="1" destOrd="0" parTransId="{6184CADD-5E25-4D3C-BB4D-5F367B45E71C}" sibTransId="{3F0893D4-B374-4B5A-8D97-F9D12D4D6175}"/>
    <dgm:cxn modelId="{0FF2B4A1-67DA-43BD-AC84-8B8A1590E1C8}" type="presOf" srcId="{E709876C-5267-4384-8C79-D1CBC44C20B0}" destId="{AED39283-4B3C-4D57-9E35-D253CBD34B64}" srcOrd="1" destOrd="0" presId="urn:microsoft.com/office/officeart/2005/8/layout/orgChart1"/>
    <dgm:cxn modelId="{B950E308-7C85-47EE-A47B-98A5D6C3C840}" type="presOf" srcId="{DF3EACB2-071D-45B4-83FD-A0EBA587257D}" destId="{4E6F07D0-7745-4FFD-8E24-1F2214036133}" srcOrd="0" destOrd="0" presId="urn:microsoft.com/office/officeart/2005/8/layout/orgChart1"/>
    <dgm:cxn modelId="{4DFE4EBA-C533-4CCF-8A67-F0B1D4079008}" type="presParOf" srcId="{3AC0C7AA-1869-4035-867D-787F4341CA21}" destId="{330402F9-EA67-438C-9CF8-057E3D9A68A9}" srcOrd="0" destOrd="0" presId="urn:microsoft.com/office/officeart/2005/8/layout/orgChart1"/>
    <dgm:cxn modelId="{94CDF99C-5F6A-4E68-B62A-A6D16B9BD684}" type="presParOf" srcId="{330402F9-EA67-438C-9CF8-057E3D9A68A9}" destId="{933FC5F4-467C-4D26-B127-27C987308F3B}" srcOrd="0" destOrd="0" presId="urn:microsoft.com/office/officeart/2005/8/layout/orgChart1"/>
    <dgm:cxn modelId="{ACB51D4A-1B8C-4EE7-901E-8F8AB254D279}" type="presParOf" srcId="{933FC5F4-467C-4D26-B127-27C987308F3B}" destId="{53100076-2071-411C-92CD-456520E5ACCD}" srcOrd="0" destOrd="0" presId="urn:microsoft.com/office/officeart/2005/8/layout/orgChart1"/>
    <dgm:cxn modelId="{6E6C6AED-5D7A-4B77-9226-23EC64B74121}" type="presParOf" srcId="{933FC5F4-467C-4D26-B127-27C987308F3B}" destId="{B8FB4873-D31C-4047-A29A-D7E872E2DF2F}" srcOrd="1" destOrd="0" presId="urn:microsoft.com/office/officeart/2005/8/layout/orgChart1"/>
    <dgm:cxn modelId="{FA76F6AF-E352-42E8-A87F-254CF1A372A0}" type="presParOf" srcId="{330402F9-EA67-438C-9CF8-057E3D9A68A9}" destId="{987590FB-0D7A-4D01-842C-05D3EDF52F1E}" srcOrd="1" destOrd="0" presId="urn:microsoft.com/office/officeart/2005/8/layout/orgChart1"/>
    <dgm:cxn modelId="{9214BC4E-8479-48DB-A0E3-1866D7230402}" type="presParOf" srcId="{987590FB-0D7A-4D01-842C-05D3EDF52F1E}" destId="{6E19DC9E-A704-4130-B543-CCFB54710E75}" srcOrd="0" destOrd="0" presId="urn:microsoft.com/office/officeart/2005/8/layout/orgChart1"/>
    <dgm:cxn modelId="{779712FF-6B68-4BF7-A624-112306C77490}" type="presParOf" srcId="{987590FB-0D7A-4D01-842C-05D3EDF52F1E}" destId="{BF4E06A9-E930-4CD6-AB20-07B7B5FFB66D}" srcOrd="1" destOrd="0" presId="urn:microsoft.com/office/officeart/2005/8/layout/orgChart1"/>
    <dgm:cxn modelId="{DEE3529E-F9A1-4F3D-9217-F42992D68FC1}" type="presParOf" srcId="{BF4E06A9-E930-4CD6-AB20-07B7B5FFB66D}" destId="{5B7D4E38-695F-4B63-9674-63AE7ADE914B}" srcOrd="0" destOrd="0" presId="urn:microsoft.com/office/officeart/2005/8/layout/orgChart1"/>
    <dgm:cxn modelId="{CD703F55-0A75-4DDD-BA5C-37BFEFA68212}" type="presParOf" srcId="{5B7D4E38-695F-4B63-9674-63AE7ADE914B}" destId="{F18E3825-86D3-4320-A3CA-ACD645538A38}" srcOrd="0" destOrd="0" presId="urn:microsoft.com/office/officeart/2005/8/layout/orgChart1"/>
    <dgm:cxn modelId="{A63B00DF-0415-46C5-B686-1C2A635EF08A}" type="presParOf" srcId="{5B7D4E38-695F-4B63-9674-63AE7ADE914B}" destId="{F51444FF-063A-4115-B320-D44D207B06BC}" srcOrd="1" destOrd="0" presId="urn:microsoft.com/office/officeart/2005/8/layout/orgChart1"/>
    <dgm:cxn modelId="{C73870CC-969D-44B2-A9A0-AB391B1C9423}" type="presParOf" srcId="{BF4E06A9-E930-4CD6-AB20-07B7B5FFB66D}" destId="{69147852-E5EB-43D3-B665-6F6EC6726706}" srcOrd="1" destOrd="0" presId="urn:microsoft.com/office/officeart/2005/8/layout/orgChart1"/>
    <dgm:cxn modelId="{1E76B6A9-AAAA-46D2-8D48-3824DC117280}" type="presParOf" srcId="{BF4E06A9-E930-4CD6-AB20-07B7B5FFB66D}" destId="{45016FAA-2769-4989-B1F1-79CC861166BB}" srcOrd="2" destOrd="0" presId="urn:microsoft.com/office/officeart/2005/8/layout/orgChart1"/>
    <dgm:cxn modelId="{B94A26E3-380D-440B-B1AE-064FFB0F290B}" type="presParOf" srcId="{987590FB-0D7A-4D01-842C-05D3EDF52F1E}" destId="{44EFC782-B389-49CF-88FC-6472751283E9}" srcOrd="2" destOrd="0" presId="urn:microsoft.com/office/officeart/2005/8/layout/orgChart1"/>
    <dgm:cxn modelId="{B5DCAD49-CA3E-43F6-870D-0BBF2278BA35}" type="presParOf" srcId="{987590FB-0D7A-4D01-842C-05D3EDF52F1E}" destId="{216E4019-9F19-40FF-AA40-FFF8E94A5259}" srcOrd="3" destOrd="0" presId="urn:microsoft.com/office/officeart/2005/8/layout/orgChart1"/>
    <dgm:cxn modelId="{253D4AD4-4D31-4C4A-BA55-B84FB11DED9C}" type="presParOf" srcId="{216E4019-9F19-40FF-AA40-FFF8E94A5259}" destId="{697956F7-DE92-41D8-8A59-01F7C0A6EF39}" srcOrd="0" destOrd="0" presId="urn:microsoft.com/office/officeart/2005/8/layout/orgChart1"/>
    <dgm:cxn modelId="{71AB7648-2E61-404A-8068-08B4D6AE8653}" type="presParOf" srcId="{697956F7-DE92-41D8-8A59-01F7C0A6EF39}" destId="{9358DE3F-F1C8-4FD5-BE70-221BDEE46D80}" srcOrd="0" destOrd="0" presId="urn:microsoft.com/office/officeart/2005/8/layout/orgChart1"/>
    <dgm:cxn modelId="{0C1388A7-4B75-415C-8DC4-F7544B08697B}" type="presParOf" srcId="{697956F7-DE92-41D8-8A59-01F7C0A6EF39}" destId="{EE9072EB-A645-4761-95EE-53D01F991904}" srcOrd="1" destOrd="0" presId="urn:microsoft.com/office/officeart/2005/8/layout/orgChart1"/>
    <dgm:cxn modelId="{EC304251-54E3-444F-8926-90B690C5DDFD}" type="presParOf" srcId="{216E4019-9F19-40FF-AA40-FFF8E94A5259}" destId="{AC2B21F7-A1FC-469B-B6CC-F6E811FBF5B7}" srcOrd="1" destOrd="0" presId="urn:microsoft.com/office/officeart/2005/8/layout/orgChart1"/>
    <dgm:cxn modelId="{408FF20F-BA16-4210-BBEB-C47CCBBC3E7B}" type="presParOf" srcId="{216E4019-9F19-40FF-AA40-FFF8E94A5259}" destId="{9F1A42F9-C40E-4DF4-97A5-45E14184F18B}" srcOrd="2" destOrd="0" presId="urn:microsoft.com/office/officeart/2005/8/layout/orgChart1"/>
    <dgm:cxn modelId="{D79CF04A-025C-4657-A357-60C33F2545D2}" type="presParOf" srcId="{987590FB-0D7A-4D01-842C-05D3EDF52F1E}" destId="{D469744A-A7AB-44E3-8ED8-9AC6DA98D669}" srcOrd="4" destOrd="0" presId="urn:microsoft.com/office/officeart/2005/8/layout/orgChart1"/>
    <dgm:cxn modelId="{B57496C3-DD6D-4C5B-939C-3A6F2381E117}" type="presParOf" srcId="{987590FB-0D7A-4D01-842C-05D3EDF52F1E}" destId="{996F76AC-6E67-4930-98DE-50A6CC7EE468}" srcOrd="5" destOrd="0" presId="urn:microsoft.com/office/officeart/2005/8/layout/orgChart1"/>
    <dgm:cxn modelId="{71AF0A13-6273-4CFC-A755-17A0A3384114}" type="presParOf" srcId="{996F76AC-6E67-4930-98DE-50A6CC7EE468}" destId="{D93EB173-7C43-4C1D-BBD0-2EAF0C6A1380}" srcOrd="0" destOrd="0" presId="urn:microsoft.com/office/officeart/2005/8/layout/orgChart1"/>
    <dgm:cxn modelId="{A4EA102C-A6C5-4526-9E16-BC52AEC2D956}" type="presParOf" srcId="{D93EB173-7C43-4C1D-BBD0-2EAF0C6A1380}" destId="{9FDFCBC2-EBAD-47EA-BBD2-8286DA1B271E}" srcOrd="0" destOrd="0" presId="urn:microsoft.com/office/officeart/2005/8/layout/orgChart1"/>
    <dgm:cxn modelId="{6E0564CA-ECD3-4304-A3A6-5C82D0B8C8B5}" type="presParOf" srcId="{D93EB173-7C43-4C1D-BBD0-2EAF0C6A1380}" destId="{FE493521-D761-4496-902A-403EC25D211C}" srcOrd="1" destOrd="0" presId="urn:microsoft.com/office/officeart/2005/8/layout/orgChart1"/>
    <dgm:cxn modelId="{CB97DE69-BD20-4E8F-AB1D-22A0A15E61B7}" type="presParOf" srcId="{996F76AC-6E67-4930-98DE-50A6CC7EE468}" destId="{41B06324-EB6B-4F08-B5DF-D4FAE0C1F0D2}" srcOrd="1" destOrd="0" presId="urn:microsoft.com/office/officeart/2005/8/layout/orgChart1"/>
    <dgm:cxn modelId="{E6DB7EC9-A607-4736-B44C-62EA0A378E96}" type="presParOf" srcId="{996F76AC-6E67-4930-98DE-50A6CC7EE468}" destId="{2CCAE96B-4756-4013-A10C-A61FABE26ED2}" srcOrd="2" destOrd="0" presId="urn:microsoft.com/office/officeart/2005/8/layout/orgChart1"/>
    <dgm:cxn modelId="{8D9CCF3E-A093-44B0-8067-9CB12B1566FD}" type="presParOf" srcId="{330402F9-EA67-438C-9CF8-057E3D9A68A9}" destId="{E3EA1F76-13AB-48B9-9029-72FEED627E4E}" srcOrd="2" destOrd="0" presId="urn:microsoft.com/office/officeart/2005/8/layout/orgChart1"/>
    <dgm:cxn modelId="{00FB7B8F-CCBA-4522-97AD-4B56CE5B8CFB}" type="presParOf" srcId="{E3EA1F76-13AB-48B9-9029-72FEED627E4E}" destId="{400F770F-FBD1-4427-AA0C-B720FAB98B70}" srcOrd="0" destOrd="0" presId="urn:microsoft.com/office/officeart/2005/8/layout/orgChart1"/>
    <dgm:cxn modelId="{BD8FBADA-FB7E-44C9-B795-8703E4A66888}" type="presParOf" srcId="{E3EA1F76-13AB-48B9-9029-72FEED627E4E}" destId="{68D5D1A8-6DA9-4F60-9D18-7579B8E6E7CD}" srcOrd="1" destOrd="0" presId="urn:microsoft.com/office/officeart/2005/8/layout/orgChart1"/>
    <dgm:cxn modelId="{5D9564DE-2C9D-4455-81EB-5EE5084D9E65}" type="presParOf" srcId="{68D5D1A8-6DA9-4F60-9D18-7579B8E6E7CD}" destId="{6203F883-2758-4773-ADD4-C6AE7207B724}" srcOrd="0" destOrd="0" presId="urn:microsoft.com/office/officeart/2005/8/layout/orgChart1"/>
    <dgm:cxn modelId="{604251BE-221A-4A14-AE35-0C85C77A6A20}" type="presParOf" srcId="{6203F883-2758-4773-ADD4-C6AE7207B724}" destId="{535BD882-6BC5-43E8-9F97-B9101368543E}" srcOrd="0" destOrd="0" presId="urn:microsoft.com/office/officeart/2005/8/layout/orgChart1"/>
    <dgm:cxn modelId="{5BBA6B55-3EBD-4643-B61C-28C7D0D9B672}" type="presParOf" srcId="{6203F883-2758-4773-ADD4-C6AE7207B724}" destId="{AED39283-4B3C-4D57-9E35-D253CBD34B64}" srcOrd="1" destOrd="0" presId="urn:microsoft.com/office/officeart/2005/8/layout/orgChart1"/>
    <dgm:cxn modelId="{356A3096-2DEA-418F-B5B7-89593A40DB52}" type="presParOf" srcId="{68D5D1A8-6DA9-4F60-9D18-7579B8E6E7CD}" destId="{FB0C5367-35F2-4933-8CD0-582CB657DABE}" srcOrd="1" destOrd="0" presId="urn:microsoft.com/office/officeart/2005/8/layout/orgChart1"/>
    <dgm:cxn modelId="{32A2BFEC-78ED-4F4A-9B56-6F11CF5407F5}" type="presParOf" srcId="{68D5D1A8-6DA9-4F60-9D18-7579B8E6E7CD}" destId="{D621380B-541B-45D0-979C-B519A4B3BA6B}" srcOrd="2" destOrd="0" presId="urn:microsoft.com/office/officeart/2005/8/layout/orgChart1"/>
    <dgm:cxn modelId="{704AC90F-2F1F-478A-914F-E0219ECD2672}" type="presParOf" srcId="{3AC0C7AA-1869-4035-867D-787F4341CA21}" destId="{9ECA756E-87C5-4DD0-BF45-9D69C908F99D}" srcOrd="1" destOrd="0" presId="urn:microsoft.com/office/officeart/2005/8/layout/orgChart1"/>
    <dgm:cxn modelId="{633724AB-2235-4883-8302-542A1F51E67C}" type="presParOf" srcId="{9ECA756E-87C5-4DD0-BF45-9D69C908F99D}" destId="{C096BB6A-FEDD-4487-88D4-E18CA2363205}" srcOrd="0" destOrd="0" presId="urn:microsoft.com/office/officeart/2005/8/layout/orgChart1"/>
    <dgm:cxn modelId="{209985F5-5AD1-4C44-A8E9-6C3AAC513692}" type="presParOf" srcId="{C096BB6A-FEDD-4487-88D4-E18CA2363205}" destId="{4E6F07D0-7745-4FFD-8E24-1F2214036133}" srcOrd="0" destOrd="0" presId="urn:microsoft.com/office/officeart/2005/8/layout/orgChart1"/>
    <dgm:cxn modelId="{321D3B7B-72FE-44C0-A2F0-F9DCBE6E388E}" type="presParOf" srcId="{C096BB6A-FEDD-4487-88D4-E18CA2363205}" destId="{B76A159C-96BF-4B1D-A5DF-CB52BDC4AAB5}" srcOrd="1" destOrd="0" presId="urn:microsoft.com/office/officeart/2005/8/layout/orgChart1"/>
    <dgm:cxn modelId="{FB18E0FE-8E72-42A0-9555-94BD76C30835}" type="presParOf" srcId="{9ECA756E-87C5-4DD0-BF45-9D69C908F99D}" destId="{A1A9CB37-1E0D-4D52-B93F-79296307F5F5}" srcOrd="1" destOrd="0" presId="urn:microsoft.com/office/officeart/2005/8/layout/orgChart1"/>
    <dgm:cxn modelId="{4F4FF8CC-2471-49F5-95E0-9370B7D8A4B9}" type="presParOf" srcId="{9ECA756E-87C5-4DD0-BF45-9D69C908F99D}" destId="{F3DCE919-40AA-4994-9674-F4829BEDB47E}" srcOrd="2" destOrd="0" presId="urn:microsoft.com/office/officeart/2005/8/layout/orgChart1"/>
    <dgm:cxn modelId="{5775EE3B-CF5D-46E3-9F87-12498AEA0D8F}" type="presParOf" srcId="{3AC0C7AA-1869-4035-867D-787F4341CA21}" destId="{ADD8674A-190C-40D1-8A5A-60CE526780BB}" srcOrd="2" destOrd="0" presId="urn:microsoft.com/office/officeart/2005/8/layout/orgChart1"/>
    <dgm:cxn modelId="{000C14E1-5DB1-46F4-B266-C45A2D162E48}" type="presParOf" srcId="{ADD8674A-190C-40D1-8A5A-60CE526780BB}" destId="{B1244858-E68A-42D8-8FBD-383E191FF5FC}" srcOrd="0" destOrd="0" presId="urn:microsoft.com/office/officeart/2005/8/layout/orgChart1"/>
    <dgm:cxn modelId="{D01273EB-802A-46A0-AE9E-B2DA2FE28F07}" type="presParOf" srcId="{B1244858-E68A-42D8-8FBD-383E191FF5FC}" destId="{801C7742-740D-4F90-B62B-4A4B13165D87}" srcOrd="0" destOrd="0" presId="urn:microsoft.com/office/officeart/2005/8/layout/orgChart1"/>
    <dgm:cxn modelId="{700829DF-2FB6-44FC-B71D-39E2EE894FDD}" type="presParOf" srcId="{B1244858-E68A-42D8-8FBD-383E191FF5FC}" destId="{CB54C5D6-D672-47CD-824A-9447377DFCD8}" srcOrd="1" destOrd="0" presId="urn:microsoft.com/office/officeart/2005/8/layout/orgChart1"/>
    <dgm:cxn modelId="{354063D4-8433-4158-8B32-F1C8320C83DB}" type="presParOf" srcId="{ADD8674A-190C-40D1-8A5A-60CE526780BB}" destId="{5A9996CF-AB65-4F11-908C-C3DD80F2B38A}" srcOrd="1" destOrd="0" presId="urn:microsoft.com/office/officeart/2005/8/layout/orgChart1"/>
    <dgm:cxn modelId="{13BA4671-08B0-4738-8890-A7357393252E}" type="presParOf" srcId="{ADD8674A-190C-40D1-8A5A-60CE526780BB}" destId="{FBE9BDB9-A2C0-4756-B7C0-C4A28FD64438}" srcOrd="2" destOrd="0" presId="urn:microsoft.com/office/officeart/2005/8/layout/orgChart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D8C2011F-DD2B-42F5-B057-6A94CEBFB536}" type="datetimeFigureOut">
              <a:rPr lang="en-US"/>
              <a:pPr>
                <a:defRPr/>
              </a:pPr>
              <a:t>2/1/2023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3D1F703F-6360-47A4-BD0A-A0EFF8BAF06B}" type="slidenum">
              <a:rPr lang="en-US"/>
              <a:pPr>
                <a:defRPr/>
              </a:pPr>
              <a:t>‹#›</a:t>
            </a:fld>
            <a:endParaRPr lang="en-US"/>
          </a:p>
        </p:txBody>
      </p:sp>
    </p:spTree>
    <p:extLst>
      <p:ext uri="{BB962C8B-B14F-4D97-AF65-F5344CB8AC3E}">
        <p14:creationId xmlns:p14="http://schemas.microsoft.com/office/powerpoint/2010/main" xmlns="" val="9872386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2671296-497A-49A2-ACB2-F861F5B7D6C1}" type="slidenum">
              <a:rPr lang="en-US" smtClean="0">
                <a:latin typeface="Arial" pitchFamily="34" charset="0"/>
              </a:rPr>
              <a:pPr/>
              <a:t>12</a:t>
            </a:fld>
            <a:endParaRPr lang="en-US">
              <a:latin typeface="Arial" pitchFamily="34" charset="0"/>
            </a:endParaRPr>
          </a:p>
        </p:txBody>
      </p:sp>
      <p:sp>
        <p:nvSpPr>
          <p:cNvPr id="9728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728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FBADF65-AEA7-4E3A-AB34-9CF9F1060E06}" type="slidenum">
              <a:rPr lang="en-US" smtClean="0">
                <a:latin typeface="Arial" pitchFamily="34" charset="0"/>
              </a:rPr>
              <a:pPr/>
              <a:t>13</a:t>
            </a:fld>
            <a:endParaRPr lang="en-US">
              <a:latin typeface="Arial" pitchFamily="34" charset="0"/>
            </a:endParaRPr>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E739705-BE36-40C3-8038-0F6EEF390F3E}" type="slidenum">
              <a:rPr lang="en-US" smtClean="0">
                <a:latin typeface="Arial" pitchFamily="34" charset="0"/>
              </a:rPr>
              <a:pPr/>
              <a:t>14</a:t>
            </a:fld>
            <a:endParaRPr lang="en-US">
              <a:latin typeface="Arial" pitchFamily="34" charset="0"/>
            </a:endParaRPr>
          </a:p>
        </p:txBody>
      </p:sp>
      <p:sp>
        <p:nvSpPr>
          <p:cNvPr id="9933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933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95DD3B3-55ED-4911-A91B-0D5CDAE78419}" type="slidenum">
              <a:rPr lang="en-US" smtClean="0">
                <a:latin typeface="Arial" pitchFamily="34" charset="0"/>
              </a:rPr>
              <a:pPr/>
              <a:t>15</a:t>
            </a:fld>
            <a:endParaRPr lang="en-US">
              <a:latin typeface="Arial" pitchFamily="34" charset="0"/>
            </a:endParaRPr>
          </a:p>
        </p:txBody>
      </p:sp>
      <p:sp>
        <p:nvSpPr>
          <p:cNvPr id="10035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035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9853175-EFEE-46C7-A2A2-FAA6DBA1F81A}" type="slidenum">
              <a:rPr lang="en-US" smtClean="0">
                <a:latin typeface="Arial" pitchFamily="34" charset="0"/>
              </a:rPr>
              <a:pPr/>
              <a:t>16</a:t>
            </a:fld>
            <a:endParaRPr lang="en-US">
              <a:latin typeface="Arial" pitchFamily="34" charset="0"/>
            </a:endParaRPr>
          </a:p>
        </p:txBody>
      </p:sp>
      <p:sp>
        <p:nvSpPr>
          <p:cNvPr id="10137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138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FC034B8-95C2-4C53-8D88-70B544045D06}" type="slidenum">
              <a:rPr lang="en-US" smtClean="0">
                <a:latin typeface="Arial" pitchFamily="34" charset="0"/>
              </a:rPr>
              <a:pPr/>
              <a:t>17</a:t>
            </a:fld>
            <a:endParaRPr lang="en-US">
              <a:latin typeface="Arial" pitchFamily="34" charset="0"/>
            </a:endParaRPr>
          </a:p>
        </p:txBody>
      </p:sp>
      <p:sp>
        <p:nvSpPr>
          <p:cNvPr id="10240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240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BB88C7A-FE80-43BF-A9B3-F3F8D9EFEE30}" type="slidenum">
              <a:rPr lang="en-US" smtClean="0">
                <a:latin typeface="Arial" pitchFamily="34" charset="0"/>
              </a:rPr>
              <a:pPr/>
              <a:t>18</a:t>
            </a:fld>
            <a:endParaRPr lang="en-US">
              <a:latin typeface="Arial" pitchFamily="34" charset="0"/>
            </a:endParaRPr>
          </a:p>
        </p:txBody>
      </p:sp>
      <p:sp>
        <p:nvSpPr>
          <p:cNvPr id="10342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342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E60F23B-7F86-47A8-A203-37540EA27E1D}" type="slidenum">
              <a:rPr lang="en-US" smtClean="0">
                <a:latin typeface="Arial" pitchFamily="34" charset="0"/>
              </a:rPr>
              <a:pPr/>
              <a:t>19</a:t>
            </a:fld>
            <a:endParaRPr lang="en-US">
              <a:latin typeface="Arial" pitchFamily="34" charset="0"/>
            </a:endParaRPr>
          </a:p>
        </p:txBody>
      </p:sp>
      <p:sp>
        <p:nvSpPr>
          <p:cNvPr id="10445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445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7ACD7AE-8352-4CF7-B6F7-9D5961D6E242}" type="slidenum">
              <a:rPr lang="en-US" smtClean="0">
                <a:latin typeface="Arial" pitchFamily="34" charset="0"/>
              </a:rPr>
              <a:pPr/>
              <a:t>20</a:t>
            </a:fld>
            <a:endParaRPr lang="en-US">
              <a:latin typeface="Arial" pitchFamily="34" charset="0"/>
            </a:endParaRPr>
          </a:p>
        </p:txBody>
      </p:sp>
      <p:sp>
        <p:nvSpPr>
          <p:cNvPr id="10547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547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3D1F703F-6360-47A4-BD0A-A0EFF8BAF06B}" type="slidenum">
              <a:rPr lang="en-US" smtClean="0"/>
              <a:pPr>
                <a:defRPr/>
              </a:pPr>
              <a:t>21</a:t>
            </a:fld>
            <a:endParaRPr lang="en-US"/>
          </a:p>
        </p:txBody>
      </p:sp>
    </p:spTree>
    <p:extLst>
      <p:ext uri="{BB962C8B-B14F-4D97-AF65-F5344CB8AC3E}">
        <p14:creationId xmlns:p14="http://schemas.microsoft.com/office/powerpoint/2010/main" xmlns="" val="1877594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8836CEF1-7AE0-4B78-83D7-529A15CD2248}" type="slidenum">
              <a:rPr lang="en-US" smtClean="0"/>
              <a:pPr/>
              <a:t>31</a:t>
            </a:fld>
            <a:endParaRPr lang="en-US"/>
          </a:p>
        </p:txBody>
      </p:sp>
      <p:sp>
        <p:nvSpPr>
          <p:cNvPr id="49155" name="Rectangle 2"/>
          <p:cNvSpPr>
            <a:spLocks noGrp="1" noRot="1" noChangeAspect="1" noChangeArrowheads="1" noTextEdit="1"/>
          </p:cNvSpPr>
          <p:nvPr>
            <p:ph type="sldImg"/>
          </p:nvPr>
        </p:nvSpPr>
        <p:spPr>
          <a:xfrm>
            <a:off x="1149350" y="701675"/>
            <a:ext cx="4583113" cy="3436938"/>
          </a:xfrm>
          <a:ln/>
        </p:spPr>
      </p:sp>
      <p:sp>
        <p:nvSpPr>
          <p:cNvPr id="49156" name="Rectangle 3"/>
          <p:cNvSpPr>
            <a:spLocks noGrp="1" noChangeArrowheads="1"/>
          </p:cNvSpPr>
          <p:nvPr>
            <p:ph type="body" idx="1"/>
          </p:nvPr>
        </p:nvSpPr>
        <p:spPr>
          <a:xfrm>
            <a:off x="926975" y="4349280"/>
            <a:ext cx="5024831" cy="4140431"/>
          </a:xfrm>
          <a:noFill/>
          <a:ln/>
        </p:spPr>
        <p:txBody>
          <a:bodyPr/>
          <a:lstStyle/>
          <a:p>
            <a:pPr eaLnBrk="1" hangingPunct="1"/>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32DFEE5C-5FC3-4936-83D3-63FBABC384F0}" type="slidenum">
              <a:rPr lang="en-US" smtClean="0"/>
              <a:pPr/>
              <a:t>38</a:t>
            </a:fld>
            <a:endParaRPr lang="en-US"/>
          </a:p>
        </p:txBody>
      </p:sp>
      <p:sp>
        <p:nvSpPr>
          <p:cNvPr id="45059" name="Rectangle 2"/>
          <p:cNvSpPr>
            <a:spLocks noGrp="1" noRot="1" noChangeAspect="1" noChangeArrowheads="1" noTextEdit="1"/>
          </p:cNvSpPr>
          <p:nvPr>
            <p:ph type="sldImg"/>
          </p:nvPr>
        </p:nvSpPr>
        <p:spPr>
          <a:xfrm>
            <a:off x="920750" y="747713"/>
            <a:ext cx="4970463" cy="3727450"/>
          </a:xfrm>
          <a:ln/>
        </p:spPr>
      </p:sp>
      <p:sp>
        <p:nvSpPr>
          <p:cNvPr id="45060" name="Rectangle 3"/>
          <p:cNvSpPr>
            <a:spLocks noGrp="1" noChangeArrowheads="1"/>
          </p:cNvSpPr>
          <p:nvPr>
            <p:ph type="body" idx="1"/>
          </p:nvPr>
        </p:nvSpPr>
        <p:spPr>
          <a:xfrm>
            <a:off x="680847" y="4721700"/>
            <a:ext cx="5449960" cy="4470497"/>
          </a:xfrm>
          <a:noFill/>
          <a:ln/>
        </p:spPr>
        <p:txBody>
          <a:bodyPr/>
          <a:lstStyle/>
          <a:p>
            <a:pPr eaLnBrk="1" hangingPunct="1"/>
            <a:endParaRPr lang="en-I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53DBB6E9-7568-4C49-8987-65EE128B242B}" type="slidenum">
              <a:rPr lang="en-US" smtClean="0"/>
              <a:pPr/>
              <a:t>39</a:t>
            </a:fld>
            <a:endParaRPr lang="en-US"/>
          </a:p>
        </p:txBody>
      </p:sp>
      <p:sp>
        <p:nvSpPr>
          <p:cNvPr id="48131" name="Rectangle 2"/>
          <p:cNvSpPr>
            <a:spLocks noGrp="1" noRot="1" noChangeAspect="1" noChangeArrowheads="1" noTextEdit="1"/>
          </p:cNvSpPr>
          <p:nvPr>
            <p:ph type="sldImg"/>
          </p:nvPr>
        </p:nvSpPr>
        <p:spPr>
          <a:xfrm>
            <a:off x="1143000" y="687388"/>
            <a:ext cx="4572000" cy="3429000"/>
          </a:xfrm>
          <a:ln/>
        </p:spPr>
      </p:sp>
      <p:sp>
        <p:nvSpPr>
          <p:cNvPr id="48132" name="Rectangle 3"/>
          <p:cNvSpPr>
            <a:spLocks noGrp="1" noChangeArrowheads="1"/>
          </p:cNvSpPr>
          <p:nvPr>
            <p:ph type="body" idx="1"/>
          </p:nvPr>
        </p:nvSpPr>
        <p:spPr>
          <a:xfrm>
            <a:off x="685642" y="4343436"/>
            <a:ext cx="5486719" cy="4112682"/>
          </a:xfrm>
          <a:noFill/>
          <a:ln/>
        </p:spPr>
        <p:txBody>
          <a:bodyPr/>
          <a:lstStyle/>
          <a:p>
            <a:pPr eaLnBrk="1" hangingPunct="1"/>
            <a:endParaRPr lang="en-IN"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xmlns="" id="{BEFEDD5E-9E7C-8763-2736-AFE3B9D25D49}"/>
              </a:ext>
            </a:extLst>
          </p:cNvPr>
          <p:cNvSpPr>
            <a:spLocks noGrp="1" noChangeArrowheads="1"/>
          </p:cNvSpPr>
          <p:nvPr>
            <p:ph type="sldNum" sz="quarter" idx="5"/>
          </p:nvPr>
        </p:nvSpPr>
        <p:spPr>
          <a:ln/>
        </p:spPr>
        <p:txBody>
          <a:bodyPr/>
          <a:lstStyle/>
          <a:p>
            <a:fld id="{8D07370B-B300-4AEE-85AE-46272D0E402A}" type="slidenum">
              <a:rPr lang="en-US" altLang="en-US"/>
              <a:pPr/>
              <a:t>44</a:t>
            </a:fld>
            <a:endParaRPr lang="en-US" altLang="en-US"/>
          </a:p>
        </p:txBody>
      </p:sp>
      <p:sp>
        <p:nvSpPr>
          <p:cNvPr id="1049130" name="Rectangle 7">
            <a:extLst>
              <a:ext uri="{FF2B5EF4-FFF2-40B4-BE49-F238E27FC236}">
                <a16:creationId xmlns:a16="http://schemas.microsoft.com/office/drawing/2014/main" xmlns="" id="{9B7245A5-EDF6-8848-CE0A-485A55C9D6F3}"/>
              </a:ext>
            </a:extLst>
          </p:cNvPr>
          <p:cNvSpPr>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fld id="{589D287E-244D-4651-950B-99816E6B6139}" type="slidenum">
              <a:rPr lang="en-US" altLang="en-US" sz="1200"/>
              <a:pPr algn="r" eaLnBrk="1" hangingPunct="1"/>
              <a:t>44</a:t>
            </a:fld>
            <a:endParaRPr lang="en-US" altLang="en-US" sz="1200"/>
          </a:p>
        </p:txBody>
      </p:sp>
      <p:sp>
        <p:nvSpPr>
          <p:cNvPr id="1049132" name="Rectangle 2">
            <a:extLst>
              <a:ext uri="{FF2B5EF4-FFF2-40B4-BE49-F238E27FC236}">
                <a16:creationId xmlns:a16="http://schemas.microsoft.com/office/drawing/2014/main" xmlns="" id="{380C3845-DA4F-CB39-EDB2-CFAE6ECBA807}"/>
              </a:ext>
            </a:extLst>
          </p:cNvPr>
          <p:cNvSpPr>
            <a:spLocks noGrp="1" noRot="1" noChangeAspect="1"/>
          </p:cNvSpPr>
          <p:nvPr>
            <p:ph type="sldImg"/>
          </p:nvPr>
        </p:nvSpPr>
        <p:spPr bwMode="auto">
          <a:xfrm>
            <a:off x="1146175" y="714375"/>
            <a:ext cx="4565650" cy="3424238"/>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49134" name="Rectangle 3">
            <a:extLst>
              <a:ext uri="{FF2B5EF4-FFF2-40B4-BE49-F238E27FC236}">
                <a16:creationId xmlns:a16="http://schemas.microsoft.com/office/drawing/2014/main" xmlns="" id="{AB6AF9C5-8364-6FC3-0783-02F655D50DFC}"/>
              </a:ext>
            </a:extLst>
          </p:cNvPr>
          <p:cNvSpPr>
            <a:spLocks noGrp="1" noChangeArrowheads="1"/>
          </p:cNvSpPr>
          <p:nvPr>
            <p:ph type="body" idx="1"/>
          </p:nvPr>
        </p:nvSpPr>
        <p:spPr bwMode="auto">
          <a:xfrm>
            <a:off x="911225" y="4368800"/>
            <a:ext cx="5035550" cy="40640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7788" tIns="38100" rIns="77788" bIns="38100"/>
          <a:lstStyle/>
          <a:p>
            <a:pPr marL="292100" indent="-292100">
              <a:spcBef>
                <a:spcPct val="0"/>
              </a:spcBef>
            </a:pPr>
            <a:r>
              <a:rPr lang="en-US" altLang="ar-SA" b="1">
                <a:latin typeface="Arial" panose="020B0604020202020204" pitchFamily="34" charset="0"/>
              </a:rPr>
              <a:t>a.	Preparedness is the key to effective event Command</a:t>
            </a:r>
            <a:endParaRPr lang="en-US" altLang="en-US"/>
          </a:p>
          <a:p>
            <a:pPr marL="749300" lvl="1" indent="-342900">
              <a:spcBef>
                <a:spcPct val="0"/>
              </a:spcBef>
            </a:pPr>
            <a:r>
              <a:rPr lang="en-US" altLang="ar-SA">
                <a:latin typeface="Arial" panose="020B0604020202020204" pitchFamily="34" charset="0"/>
              </a:rPr>
              <a:t>(1)	Preparedness is the combination of awareness, training, equipment, resources and planning.</a:t>
            </a:r>
            <a:endParaRPr lang="en-US" altLang="en-US"/>
          </a:p>
          <a:p>
            <a:pPr marL="749300" lvl="1" indent="-342900">
              <a:spcBef>
                <a:spcPct val="0"/>
              </a:spcBef>
            </a:pPr>
            <a:r>
              <a:rPr lang="en-US" altLang="ar-SA">
                <a:latin typeface="Arial" panose="020B0604020202020204" pitchFamily="34" charset="0"/>
              </a:rPr>
              <a:t>(2)	In order to be prepared for a WMD event, or any other major disaster, agencies need to establish multi-agency coordination systems.</a:t>
            </a:r>
            <a:endParaRPr lang="en-US" altLang="en-US"/>
          </a:p>
          <a:p>
            <a:pPr marL="292100" indent="-292100">
              <a:spcBef>
                <a:spcPct val="0"/>
              </a:spcBef>
            </a:pPr>
            <a:r>
              <a:rPr lang="en-US" altLang="ar-SA" b="1">
                <a:latin typeface="Arial" panose="020B0604020202020204" pitchFamily="34" charset="0"/>
              </a:rPr>
              <a:t>b.	Awareness</a:t>
            </a:r>
            <a:endParaRPr lang="en-US" altLang="en-US"/>
          </a:p>
          <a:p>
            <a:pPr marL="749300" lvl="1" indent="-342900">
              <a:spcBef>
                <a:spcPct val="0"/>
              </a:spcBef>
            </a:pPr>
            <a:r>
              <a:rPr lang="en-US" altLang="ar-SA">
                <a:latin typeface="Arial" panose="020B0604020202020204" pitchFamily="34" charset="0"/>
              </a:rPr>
              <a:t>(1)	First Responders need to be aware of the dangers of 	terrorism events and Chemical, Biological, Radiological agents.</a:t>
            </a:r>
            <a:endParaRPr lang="en-US" altLang="en-US"/>
          </a:p>
          <a:p>
            <a:pPr marL="749300" lvl="1" indent="-342900">
              <a:spcBef>
                <a:spcPct val="0"/>
              </a:spcBef>
            </a:pPr>
            <a:r>
              <a:rPr lang="en-US" altLang="ar-SA">
                <a:latin typeface="Arial" panose="020B0604020202020204" pitchFamily="34" charset="0"/>
              </a:rPr>
              <a:t>(2)	Responders need the appropriate protective equipment against Chemical, Biological, Radiological agents. </a:t>
            </a:r>
            <a:endParaRPr lang="en-US" altLang="en-US"/>
          </a:p>
          <a:p>
            <a:pPr marL="749300" lvl="1" indent="-342900">
              <a:spcBef>
                <a:spcPct val="0"/>
              </a:spcBef>
            </a:pPr>
            <a:r>
              <a:rPr lang="en-US" altLang="ar-SA">
                <a:latin typeface="Arial" panose="020B0604020202020204" pitchFamily="34" charset="0"/>
              </a:rPr>
              <a:t>(3)	Responders need training in identifying initial actions in a WMD event, including gathering and reporting information. </a:t>
            </a:r>
            <a:endParaRPr lang="en-US" altLang="en-US"/>
          </a:p>
          <a:p>
            <a:pPr marL="749300" lvl="1" indent="-342900">
              <a:spcBef>
                <a:spcPct val="0"/>
              </a:spcBef>
            </a:pPr>
            <a:r>
              <a:rPr lang="en-US" altLang="ar-SA">
                <a:latin typeface="Arial" panose="020B0604020202020204" pitchFamily="34" charset="0"/>
              </a:rPr>
              <a:t>(4)	WMD awareness helps dispel unwarranted fears.</a:t>
            </a:r>
            <a:endParaRPr lang="en-US" altLang="en-US"/>
          </a:p>
          <a:p>
            <a:pPr marL="292100" indent="-292100">
              <a:spcBef>
                <a:spcPct val="0"/>
              </a:spcBef>
            </a:pPr>
            <a:endParaRPr lang="en-US" altLang="ar-SA">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A65CCD-F217-4F98-A45D-1EC73F3E8820}" type="slidenum">
              <a:rPr lang="en-US" smtClean="0">
                <a:solidFill>
                  <a:prstClr val="black"/>
                </a:solidFill>
              </a:rPr>
              <a:pPr/>
              <a:t>66</a:t>
            </a:fld>
            <a:endParaRPr lang="en-US">
              <a:solidFill>
                <a:prstClr val="black"/>
              </a:solidFill>
            </a:endParaRPr>
          </a:p>
        </p:txBody>
      </p:sp>
    </p:spTree>
    <p:extLst>
      <p:ext uri="{BB962C8B-B14F-4D97-AF65-F5344CB8AC3E}">
        <p14:creationId xmlns="" xmlns:p14="http://schemas.microsoft.com/office/powerpoint/2010/main" val="1108423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DA42345-066E-4172-A9F5-23DE8C9EF731}" type="slidenum">
              <a:rPr lang="en-US" smtClean="0"/>
              <a:pPr/>
              <a:t>85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144000" cy="4046538"/>
            <a:chOff x="0" y="1536"/>
            <a:chExt cx="5760" cy="2549"/>
          </a:xfrm>
        </p:grpSpPr>
        <p:sp>
          <p:nvSpPr>
            <p:cNvPr id="5"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a:defRPr/>
              </a:pPr>
              <a:endParaRPr lang="en-IN">
                <a:latin typeface="Arial" charset="0"/>
              </a:endParaRPr>
            </a:p>
          </p:txBody>
        </p:sp>
        <p:sp>
          <p:nvSpPr>
            <p:cNvPr id="6" name="Freeform 4"/>
            <p:cNvSpPr>
              <a:spLocks/>
            </p:cNvSpPr>
            <p:nvPr userDrawn="1"/>
          </p:nvSpPr>
          <p:spPr bwMode="hidden">
            <a:xfrm>
              <a:off x="0" y="2664"/>
              <a:ext cx="2688" cy="1224"/>
            </a:xfrm>
            <a:custGeom>
              <a:avLst/>
              <a:gdLst/>
              <a:ahLst/>
              <a:cxnLst>
                <a:cxn ang="0">
                  <a:pos x="0" y="0"/>
                </a:cxn>
                <a:cxn ang="0">
                  <a:pos x="960" y="552"/>
                </a:cxn>
                <a:cxn ang="0">
                  <a:pos x="1968" y="264"/>
                </a:cxn>
                <a:cxn ang="0">
                  <a:pos x="2028" y="270"/>
                </a:cxn>
                <a:cxn ang="0">
                  <a:pos x="2661" y="528"/>
                </a:cxn>
                <a:cxn ang="0">
                  <a:pos x="2688" y="648"/>
                </a:cxn>
                <a:cxn ang="0">
                  <a:pos x="2304" y="1080"/>
                </a:cxn>
                <a:cxn ang="0">
                  <a:pos x="1584" y="1224"/>
                </a:cxn>
                <a:cxn ang="0">
                  <a:pos x="1296" y="936"/>
                </a:cxn>
                <a:cxn ang="0">
                  <a:pos x="864" y="1032"/>
                </a:cxn>
                <a:cxn ang="0">
                  <a:pos x="0" y="552"/>
                </a:cxn>
                <a:cxn ang="0">
                  <a:pos x="0" y="0"/>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w="9525">
              <a:noFill/>
              <a:round/>
              <a:headEnd/>
              <a:tailEnd/>
            </a:ln>
            <a:effectLst/>
          </p:spPr>
          <p:txBody>
            <a:bodyPr/>
            <a:lstStyle/>
            <a:p>
              <a:pPr>
                <a:defRPr/>
              </a:pPr>
              <a:endParaRPr lang="en-IN">
                <a:latin typeface="Arial" charset="0"/>
              </a:endParaRPr>
            </a:p>
          </p:txBody>
        </p:sp>
        <p:sp>
          <p:nvSpPr>
            <p:cNvPr id="7" name="Freeform 5"/>
            <p:cNvSpPr>
              <a:spLocks/>
            </p:cNvSpPr>
            <p:nvPr userDrawn="1"/>
          </p:nvSpPr>
          <p:spPr bwMode="hidden">
            <a:xfrm>
              <a:off x="3359" y="1536"/>
              <a:ext cx="2401" cy="1232"/>
            </a:xfrm>
            <a:custGeom>
              <a:avLst/>
              <a:gdLst/>
              <a:ahLst/>
              <a:cxnLst>
                <a:cxn ang="0">
                  <a:pos x="2208" y="15"/>
                </a:cxn>
                <a:cxn ang="0">
                  <a:pos x="2088" y="57"/>
                </a:cxn>
                <a:cxn ang="0">
                  <a:pos x="1951" y="99"/>
                </a:cxn>
                <a:cxn ang="0">
                  <a:pos x="1704" y="135"/>
                </a:cxn>
                <a:cxn ang="0">
                  <a:pos x="1314" y="177"/>
                </a:cxn>
                <a:cxn ang="0">
                  <a:pos x="1176" y="189"/>
                </a:cxn>
                <a:cxn ang="0">
                  <a:pos x="1122" y="195"/>
                </a:cxn>
                <a:cxn ang="0">
                  <a:pos x="1075" y="231"/>
                </a:cxn>
                <a:cxn ang="0">
                  <a:pos x="924" y="321"/>
                </a:cxn>
                <a:cxn ang="0">
                  <a:pos x="840" y="369"/>
                </a:cxn>
                <a:cxn ang="0">
                  <a:pos x="630" y="458"/>
                </a:cxn>
                <a:cxn ang="0">
                  <a:pos x="529" y="500"/>
                </a:cxn>
                <a:cxn ang="0">
                  <a:pos x="487" y="542"/>
                </a:cxn>
                <a:cxn ang="0">
                  <a:pos x="457" y="590"/>
                </a:cxn>
                <a:cxn ang="0">
                  <a:pos x="402" y="638"/>
                </a:cxn>
                <a:cxn ang="0">
                  <a:pos x="330" y="758"/>
                </a:cxn>
                <a:cxn ang="0">
                  <a:pos x="312" y="788"/>
                </a:cxn>
                <a:cxn ang="0">
                  <a:pos x="252" y="824"/>
                </a:cxn>
                <a:cxn ang="0">
                  <a:pos x="84" y="926"/>
                </a:cxn>
                <a:cxn ang="0">
                  <a:pos x="0" y="992"/>
                </a:cxn>
                <a:cxn ang="0">
                  <a:pos x="12" y="1040"/>
                </a:cxn>
                <a:cxn ang="0">
                  <a:pos x="132" y="1034"/>
                </a:cxn>
                <a:cxn ang="0">
                  <a:pos x="336" y="980"/>
                </a:cxn>
                <a:cxn ang="0">
                  <a:pos x="529" y="896"/>
                </a:cxn>
                <a:cxn ang="0">
                  <a:pos x="576" y="872"/>
                </a:cxn>
                <a:cxn ang="0">
                  <a:pos x="714" y="848"/>
                </a:cxn>
                <a:cxn ang="0">
                  <a:pos x="966" y="794"/>
                </a:cxn>
                <a:cxn ang="0">
                  <a:pos x="1212" y="782"/>
                </a:cxn>
                <a:cxn ang="0">
                  <a:pos x="1416" y="872"/>
                </a:cxn>
                <a:cxn ang="0">
                  <a:pos x="1464" y="932"/>
                </a:cxn>
                <a:cxn ang="0">
                  <a:pos x="1440" y="992"/>
                </a:cxn>
                <a:cxn ang="0">
                  <a:pos x="1302" y="1040"/>
                </a:cxn>
                <a:cxn ang="0">
                  <a:pos x="1158" y="1100"/>
                </a:cxn>
                <a:cxn ang="0">
                  <a:pos x="1093" y="1148"/>
                </a:cxn>
                <a:cxn ang="0">
                  <a:pos x="1075" y="1208"/>
                </a:cxn>
                <a:cxn ang="0">
                  <a:pos x="1093" y="1232"/>
                </a:cxn>
                <a:cxn ang="0">
                  <a:pos x="1152" y="1226"/>
                </a:cxn>
                <a:cxn ang="0">
                  <a:pos x="1332" y="1208"/>
                </a:cxn>
                <a:cxn ang="0">
                  <a:pos x="1434" y="1184"/>
                </a:cxn>
                <a:cxn ang="0">
                  <a:pos x="1464" y="1172"/>
                </a:cxn>
                <a:cxn ang="0">
                  <a:pos x="1578" y="1130"/>
                </a:cxn>
                <a:cxn ang="0">
                  <a:pos x="1758" y="1064"/>
                </a:cxn>
                <a:cxn ang="0">
                  <a:pos x="1872" y="962"/>
                </a:cxn>
                <a:cxn ang="0">
                  <a:pos x="1986" y="800"/>
                </a:cxn>
                <a:cxn ang="0">
                  <a:pos x="2166" y="650"/>
                </a:cxn>
                <a:cxn ang="0">
                  <a:pos x="2257" y="590"/>
                </a:cxn>
                <a:cxn ang="0">
                  <a:pos x="2400" y="57"/>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257" y="590"/>
                  </a:lnTo>
                  <a:lnTo>
                    <a:pt x="2400" y="518"/>
                  </a:lnTo>
                  <a:lnTo>
                    <a:pt x="2400" y="57"/>
                  </a:lnTo>
                  <a:lnTo>
                    <a:pt x="2401" y="0"/>
                  </a:lnTo>
                  <a:lnTo>
                    <a:pt x="2310" y="3"/>
                  </a:lnTo>
                  <a:close/>
                </a:path>
              </a:pathLst>
            </a:custGeom>
            <a:solidFill>
              <a:schemeClr val="bg2"/>
            </a:solidFill>
            <a:ln w="9525">
              <a:noFill/>
              <a:round/>
              <a:headEnd/>
              <a:tailEnd/>
            </a:ln>
          </p:spPr>
          <p:txBody>
            <a:bodyPr/>
            <a:lstStyle/>
            <a:p>
              <a:pPr>
                <a:defRPr/>
              </a:pPr>
              <a:endParaRPr lang="en-IN">
                <a:latin typeface="Arial" charset="0"/>
              </a:endParaRPr>
            </a:p>
          </p:txBody>
        </p:sp>
        <p:sp>
          <p:nvSpPr>
            <p:cNvPr id="8" name="Freeform 6"/>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IN">
                <a:latin typeface="Arial" charset="0"/>
              </a:endParaRPr>
            </a:p>
          </p:txBody>
        </p:sp>
        <p:sp>
          <p:nvSpPr>
            <p:cNvPr id="9" name="Freeform 7"/>
            <p:cNvSpPr>
              <a:spLocks/>
            </p:cNvSpPr>
            <p:nvPr userDrawn="1"/>
          </p:nvSpPr>
          <p:spPr bwMode="hidden">
            <a:xfrm>
              <a:off x="3599" y="2477"/>
              <a:ext cx="186" cy="120"/>
            </a:xfrm>
            <a:custGeom>
              <a:avLst/>
              <a:gdLst/>
              <a:ahLst/>
              <a:cxnLst>
                <a:cxn ang="0">
                  <a:pos x="185" y="0"/>
                </a:cxn>
                <a:cxn ang="0">
                  <a:pos x="185" y="6"/>
                </a:cxn>
                <a:cxn ang="0">
                  <a:pos x="185" y="18"/>
                </a:cxn>
                <a:cxn ang="0">
                  <a:pos x="185" y="36"/>
                </a:cxn>
                <a:cxn ang="0">
                  <a:pos x="179" y="54"/>
                </a:cxn>
                <a:cxn ang="0">
                  <a:pos x="161" y="72"/>
                </a:cxn>
                <a:cxn ang="0">
                  <a:pos x="137" y="96"/>
                </a:cxn>
                <a:cxn ang="0">
                  <a:pos x="101" y="108"/>
                </a:cxn>
                <a:cxn ang="0">
                  <a:pos x="47" y="120"/>
                </a:cxn>
                <a:cxn ang="0">
                  <a:pos x="29" y="120"/>
                </a:cxn>
                <a:cxn ang="0">
                  <a:pos x="17" y="114"/>
                </a:cxn>
                <a:cxn ang="0">
                  <a:pos x="0" y="96"/>
                </a:cxn>
                <a:cxn ang="0">
                  <a:pos x="0" y="78"/>
                </a:cxn>
                <a:cxn ang="0">
                  <a:pos x="0" y="72"/>
                </a:cxn>
                <a:cxn ang="0">
                  <a:pos x="185" y="0"/>
                </a:cxn>
                <a:cxn ang="0">
                  <a:pos x="185" y="0"/>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lnTo>
                    <a:pt x="185" y="0"/>
                  </a:lnTo>
                  <a:close/>
                </a:path>
              </a:pathLst>
            </a:custGeom>
            <a:solidFill>
              <a:schemeClr val="bg1"/>
            </a:solidFill>
            <a:ln w="9525">
              <a:noFill/>
              <a:round/>
              <a:headEnd/>
              <a:tailEnd/>
            </a:ln>
          </p:spPr>
          <p:txBody>
            <a:bodyPr/>
            <a:lstStyle/>
            <a:p>
              <a:pPr>
                <a:defRPr/>
              </a:pPr>
              <a:endParaRPr lang="en-IN">
                <a:latin typeface="Arial" charset="0"/>
              </a:endParaRPr>
            </a:p>
          </p:txBody>
        </p:sp>
        <p:sp>
          <p:nvSpPr>
            <p:cNvPr id="10" name="Freeform 8"/>
            <p:cNvSpPr>
              <a:spLocks/>
            </p:cNvSpPr>
            <p:nvPr userDrawn="1"/>
          </p:nvSpPr>
          <p:spPr bwMode="hidden">
            <a:xfrm>
              <a:off x="3779" y="2393"/>
              <a:ext cx="185" cy="120"/>
            </a:xfrm>
            <a:custGeom>
              <a:avLst/>
              <a:gdLst/>
              <a:ahLst/>
              <a:cxnLst>
                <a:cxn ang="0">
                  <a:pos x="185" y="0"/>
                </a:cxn>
                <a:cxn ang="0">
                  <a:pos x="185" y="6"/>
                </a:cxn>
                <a:cxn ang="0">
                  <a:pos x="179" y="24"/>
                </a:cxn>
                <a:cxn ang="0">
                  <a:pos x="167" y="42"/>
                </a:cxn>
                <a:cxn ang="0">
                  <a:pos x="149" y="66"/>
                </a:cxn>
                <a:cxn ang="0">
                  <a:pos x="131" y="90"/>
                </a:cxn>
                <a:cxn ang="0">
                  <a:pos x="102" y="108"/>
                </a:cxn>
                <a:cxn ang="0">
                  <a:pos x="66" y="120"/>
                </a:cxn>
                <a:cxn ang="0">
                  <a:pos x="18" y="120"/>
                </a:cxn>
                <a:cxn ang="0">
                  <a:pos x="0" y="60"/>
                </a:cxn>
                <a:cxn ang="0">
                  <a:pos x="185" y="0"/>
                </a:cxn>
                <a:cxn ang="0">
                  <a:pos x="185" y="0"/>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lnTo>
                    <a:pt x="185" y="0"/>
                  </a:lnTo>
                  <a:close/>
                </a:path>
              </a:pathLst>
            </a:custGeom>
            <a:solidFill>
              <a:schemeClr val="bg1"/>
            </a:solidFill>
            <a:ln w="9525">
              <a:noFill/>
              <a:round/>
              <a:headEnd/>
              <a:tailEnd/>
            </a:ln>
          </p:spPr>
          <p:txBody>
            <a:bodyPr/>
            <a:lstStyle/>
            <a:p>
              <a:pPr>
                <a:defRPr/>
              </a:pPr>
              <a:endParaRPr lang="en-IN">
                <a:latin typeface="Arial" charset="0"/>
              </a:endParaRPr>
            </a:p>
          </p:txBody>
        </p:sp>
        <p:sp>
          <p:nvSpPr>
            <p:cNvPr id="11" name="Freeform 9"/>
            <p:cNvSpPr>
              <a:spLocks/>
            </p:cNvSpPr>
            <p:nvPr userDrawn="1"/>
          </p:nvSpPr>
          <p:spPr bwMode="hidden">
            <a:xfrm>
              <a:off x="3839" y="1836"/>
              <a:ext cx="528" cy="275"/>
            </a:xfrm>
            <a:custGeom>
              <a:avLst/>
              <a:gdLst/>
              <a:ahLst/>
              <a:cxnLst>
                <a:cxn ang="0">
                  <a:pos x="0" y="275"/>
                </a:cxn>
                <a:cxn ang="0">
                  <a:pos x="0" y="269"/>
                </a:cxn>
                <a:cxn ang="0">
                  <a:pos x="6" y="251"/>
                </a:cxn>
                <a:cxn ang="0">
                  <a:pos x="6" y="239"/>
                </a:cxn>
                <a:cxn ang="0">
                  <a:pos x="12" y="227"/>
                </a:cxn>
                <a:cxn ang="0">
                  <a:pos x="18" y="221"/>
                </a:cxn>
                <a:cxn ang="0">
                  <a:pos x="36" y="215"/>
                </a:cxn>
                <a:cxn ang="0">
                  <a:pos x="77" y="203"/>
                </a:cxn>
                <a:cxn ang="0">
                  <a:pos x="137" y="179"/>
                </a:cxn>
                <a:cxn ang="0">
                  <a:pos x="209" y="143"/>
                </a:cxn>
                <a:cxn ang="0">
                  <a:pos x="251" y="120"/>
                </a:cxn>
                <a:cxn ang="0">
                  <a:pos x="299" y="96"/>
                </a:cxn>
                <a:cxn ang="0">
                  <a:pos x="394" y="48"/>
                </a:cxn>
                <a:cxn ang="0">
                  <a:pos x="442" y="30"/>
                </a:cxn>
                <a:cxn ang="0">
                  <a:pos x="478" y="12"/>
                </a:cxn>
                <a:cxn ang="0">
                  <a:pos x="502" y="6"/>
                </a:cxn>
                <a:cxn ang="0">
                  <a:pos x="520" y="0"/>
                </a:cxn>
                <a:cxn ang="0">
                  <a:pos x="526" y="0"/>
                </a:cxn>
                <a:cxn ang="0">
                  <a:pos x="520" y="6"/>
                </a:cxn>
                <a:cxn ang="0">
                  <a:pos x="508" y="12"/>
                </a:cxn>
                <a:cxn ang="0">
                  <a:pos x="484" y="24"/>
                </a:cxn>
                <a:cxn ang="0">
                  <a:pos x="460" y="42"/>
                </a:cxn>
                <a:cxn ang="0">
                  <a:pos x="436" y="54"/>
                </a:cxn>
                <a:cxn ang="0">
                  <a:pos x="394" y="78"/>
                </a:cxn>
                <a:cxn ang="0">
                  <a:pos x="340" y="108"/>
                </a:cxn>
                <a:cxn ang="0">
                  <a:pos x="275" y="143"/>
                </a:cxn>
                <a:cxn ang="0">
                  <a:pos x="131" y="221"/>
                </a:cxn>
                <a:cxn ang="0">
                  <a:pos x="65" y="251"/>
                </a:cxn>
                <a:cxn ang="0">
                  <a:pos x="0" y="275"/>
                </a:cxn>
                <a:cxn ang="0">
                  <a:pos x="0" y="275"/>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lnTo>
                    <a:pt x="0" y="275"/>
                  </a:lnTo>
                  <a:close/>
                </a:path>
              </a:pathLst>
            </a:custGeom>
            <a:solidFill>
              <a:schemeClr val="bg1"/>
            </a:solidFill>
            <a:ln w="9525">
              <a:noFill/>
              <a:round/>
              <a:headEnd/>
              <a:tailEnd/>
            </a:ln>
          </p:spPr>
          <p:txBody>
            <a:bodyPr/>
            <a:lstStyle/>
            <a:p>
              <a:pPr>
                <a:defRPr/>
              </a:pPr>
              <a:endParaRPr lang="en-IN">
                <a:latin typeface="Arial" charset="0"/>
              </a:endParaRPr>
            </a:p>
          </p:txBody>
        </p:sp>
        <p:sp>
          <p:nvSpPr>
            <p:cNvPr id="12" name="Freeform 10"/>
            <p:cNvSpPr>
              <a:spLocks/>
            </p:cNvSpPr>
            <p:nvPr userDrawn="1"/>
          </p:nvSpPr>
          <p:spPr bwMode="hidden">
            <a:xfrm>
              <a:off x="3676" y="2015"/>
              <a:ext cx="721" cy="306"/>
            </a:xfrm>
            <a:custGeom>
              <a:avLst/>
              <a:gdLst/>
              <a:ahLst/>
              <a:cxnLst>
                <a:cxn ang="0">
                  <a:pos x="48" y="216"/>
                </a:cxn>
                <a:cxn ang="0">
                  <a:pos x="30" y="252"/>
                </a:cxn>
                <a:cxn ang="0">
                  <a:pos x="12" y="282"/>
                </a:cxn>
                <a:cxn ang="0">
                  <a:pos x="6" y="300"/>
                </a:cxn>
                <a:cxn ang="0">
                  <a:pos x="0" y="306"/>
                </a:cxn>
                <a:cxn ang="0">
                  <a:pos x="48" y="276"/>
                </a:cxn>
                <a:cxn ang="0">
                  <a:pos x="84" y="252"/>
                </a:cxn>
                <a:cxn ang="0">
                  <a:pos x="108" y="234"/>
                </a:cxn>
                <a:cxn ang="0">
                  <a:pos x="120" y="228"/>
                </a:cxn>
                <a:cxn ang="0">
                  <a:pos x="126" y="228"/>
                </a:cxn>
                <a:cxn ang="0">
                  <a:pos x="144" y="222"/>
                </a:cxn>
                <a:cxn ang="0">
                  <a:pos x="168" y="216"/>
                </a:cxn>
                <a:cxn ang="0">
                  <a:pos x="198" y="204"/>
                </a:cxn>
                <a:cxn ang="0">
                  <a:pos x="275" y="180"/>
                </a:cxn>
                <a:cxn ang="0">
                  <a:pos x="371" y="156"/>
                </a:cxn>
                <a:cxn ang="0">
                  <a:pos x="461" y="126"/>
                </a:cxn>
                <a:cxn ang="0">
                  <a:pos x="544" y="102"/>
                </a:cxn>
                <a:cxn ang="0">
                  <a:pos x="574" y="90"/>
                </a:cxn>
                <a:cxn ang="0">
                  <a:pos x="604" y="84"/>
                </a:cxn>
                <a:cxn ang="0">
                  <a:pos x="622" y="78"/>
                </a:cxn>
                <a:cxn ang="0">
                  <a:pos x="628" y="72"/>
                </a:cxn>
                <a:cxn ang="0">
                  <a:pos x="634" y="66"/>
                </a:cxn>
                <a:cxn ang="0">
                  <a:pos x="652" y="60"/>
                </a:cxn>
                <a:cxn ang="0">
                  <a:pos x="694" y="30"/>
                </a:cxn>
                <a:cxn ang="0">
                  <a:pos x="712" y="18"/>
                </a:cxn>
                <a:cxn ang="0">
                  <a:pos x="718" y="6"/>
                </a:cxn>
                <a:cxn ang="0">
                  <a:pos x="712" y="0"/>
                </a:cxn>
                <a:cxn ang="0">
                  <a:pos x="688" y="0"/>
                </a:cxn>
                <a:cxn ang="0">
                  <a:pos x="628" y="0"/>
                </a:cxn>
                <a:cxn ang="0">
                  <a:pos x="580" y="0"/>
                </a:cxn>
                <a:cxn ang="0">
                  <a:pos x="544" y="0"/>
                </a:cxn>
                <a:cxn ang="0">
                  <a:pos x="514" y="18"/>
                </a:cxn>
                <a:cxn ang="0">
                  <a:pos x="485" y="42"/>
                </a:cxn>
                <a:cxn ang="0">
                  <a:pos x="467" y="54"/>
                </a:cxn>
                <a:cxn ang="0">
                  <a:pos x="449" y="60"/>
                </a:cxn>
                <a:cxn ang="0">
                  <a:pos x="425" y="60"/>
                </a:cxn>
                <a:cxn ang="0">
                  <a:pos x="389" y="66"/>
                </a:cxn>
                <a:cxn ang="0">
                  <a:pos x="347" y="84"/>
                </a:cxn>
                <a:cxn ang="0">
                  <a:pos x="311" y="108"/>
                </a:cxn>
                <a:cxn ang="0">
                  <a:pos x="287" y="126"/>
                </a:cxn>
                <a:cxn ang="0">
                  <a:pos x="275" y="132"/>
                </a:cxn>
                <a:cxn ang="0">
                  <a:pos x="257" y="138"/>
                </a:cxn>
                <a:cxn ang="0">
                  <a:pos x="221" y="138"/>
                </a:cxn>
                <a:cxn ang="0">
                  <a:pos x="186" y="138"/>
                </a:cxn>
                <a:cxn ang="0">
                  <a:pos x="180" y="138"/>
                </a:cxn>
                <a:cxn ang="0">
                  <a:pos x="174" y="138"/>
                </a:cxn>
                <a:cxn ang="0">
                  <a:pos x="114" y="162"/>
                </a:cxn>
                <a:cxn ang="0">
                  <a:pos x="48" y="216"/>
                </a:cxn>
                <a:cxn ang="0">
                  <a:pos x="48" y="216"/>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lnTo>
                    <a:pt x="48" y="216"/>
                  </a:lnTo>
                  <a:close/>
                </a:path>
              </a:pathLst>
            </a:custGeom>
            <a:solidFill>
              <a:schemeClr val="bg1"/>
            </a:solidFill>
            <a:ln w="9525">
              <a:noFill/>
              <a:round/>
              <a:headEnd/>
              <a:tailEnd/>
            </a:ln>
          </p:spPr>
          <p:txBody>
            <a:bodyPr/>
            <a:lstStyle/>
            <a:p>
              <a:pPr>
                <a:defRPr/>
              </a:pPr>
              <a:endParaRPr lang="en-IN">
                <a:latin typeface="Arial" charset="0"/>
              </a:endParaRPr>
            </a:p>
          </p:txBody>
        </p:sp>
        <p:sp>
          <p:nvSpPr>
            <p:cNvPr id="13" name="Freeform 11"/>
            <p:cNvSpPr>
              <a:spLocks/>
            </p:cNvSpPr>
            <p:nvPr userDrawn="1"/>
          </p:nvSpPr>
          <p:spPr bwMode="hidden">
            <a:xfrm>
              <a:off x="3358" y="1890"/>
              <a:ext cx="2400" cy="881"/>
            </a:xfrm>
            <a:custGeom>
              <a:avLst/>
              <a:gdLst/>
              <a:ahLst/>
              <a:cxnLst>
                <a:cxn ang="0">
                  <a:pos x="2231" y="54"/>
                </a:cxn>
                <a:cxn ang="0">
                  <a:pos x="2189" y="54"/>
                </a:cxn>
                <a:cxn ang="0">
                  <a:pos x="2147" y="66"/>
                </a:cxn>
                <a:cxn ang="0">
                  <a:pos x="2021" y="101"/>
                </a:cxn>
                <a:cxn ang="0">
                  <a:pos x="1956" y="119"/>
                </a:cxn>
                <a:cxn ang="0">
                  <a:pos x="1860" y="167"/>
                </a:cxn>
                <a:cxn ang="0">
                  <a:pos x="1836" y="245"/>
                </a:cxn>
                <a:cxn ang="0">
                  <a:pos x="1842" y="305"/>
                </a:cxn>
                <a:cxn ang="0">
                  <a:pos x="1758" y="317"/>
                </a:cxn>
                <a:cxn ang="0">
                  <a:pos x="1597" y="263"/>
                </a:cxn>
                <a:cxn ang="0">
                  <a:pos x="1507" y="257"/>
                </a:cxn>
                <a:cxn ang="0">
                  <a:pos x="1399" y="311"/>
                </a:cxn>
                <a:cxn ang="0">
                  <a:pos x="1334" y="353"/>
                </a:cxn>
                <a:cxn ang="0">
                  <a:pos x="1310" y="359"/>
                </a:cxn>
                <a:cxn ang="0">
                  <a:pos x="1214" y="371"/>
                </a:cxn>
                <a:cxn ang="0">
                  <a:pos x="1160" y="365"/>
                </a:cxn>
                <a:cxn ang="0">
                  <a:pos x="1053" y="371"/>
                </a:cxn>
                <a:cxn ang="0">
                  <a:pos x="957" y="383"/>
                </a:cxn>
                <a:cxn ang="0">
                  <a:pos x="921" y="401"/>
                </a:cxn>
                <a:cxn ang="0">
                  <a:pos x="819" y="419"/>
                </a:cxn>
                <a:cxn ang="0">
                  <a:pos x="778" y="419"/>
                </a:cxn>
                <a:cxn ang="0">
                  <a:pos x="664" y="437"/>
                </a:cxn>
                <a:cxn ang="0">
                  <a:pos x="598" y="473"/>
                </a:cxn>
                <a:cxn ang="0">
                  <a:pos x="503" y="467"/>
                </a:cxn>
                <a:cxn ang="0">
                  <a:pos x="431" y="491"/>
                </a:cxn>
                <a:cxn ang="0">
                  <a:pos x="413" y="539"/>
                </a:cxn>
                <a:cxn ang="0">
                  <a:pos x="347" y="569"/>
                </a:cxn>
                <a:cxn ang="0">
                  <a:pos x="222" y="599"/>
                </a:cxn>
                <a:cxn ang="0">
                  <a:pos x="138" y="647"/>
                </a:cxn>
                <a:cxn ang="0">
                  <a:pos x="108" y="659"/>
                </a:cxn>
                <a:cxn ang="0">
                  <a:pos x="0" y="671"/>
                </a:cxn>
                <a:cxn ang="0">
                  <a:pos x="84" y="695"/>
                </a:cxn>
                <a:cxn ang="0">
                  <a:pos x="263" y="653"/>
                </a:cxn>
                <a:cxn ang="0">
                  <a:pos x="473" y="569"/>
                </a:cxn>
                <a:cxn ang="0">
                  <a:pos x="568" y="521"/>
                </a:cxn>
                <a:cxn ang="0">
                  <a:pos x="646" y="515"/>
                </a:cxn>
                <a:cxn ang="0">
                  <a:pos x="873" y="461"/>
                </a:cxn>
                <a:cxn ang="0">
                  <a:pos x="1148" y="425"/>
                </a:cxn>
                <a:cxn ang="0">
                  <a:pos x="1292" y="461"/>
                </a:cxn>
                <a:cxn ang="0">
                  <a:pos x="1417" y="533"/>
                </a:cxn>
                <a:cxn ang="0">
                  <a:pos x="1435" y="617"/>
                </a:cxn>
                <a:cxn ang="0">
                  <a:pos x="1376" y="653"/>
                </a:cxn>
                <a:cxn ang="0">
                  <a:pos x="1226" y="701"/>
                </a:cxn>
                <a:cxn ang="0">
                  <a:pos x="1112" y="755"/>
                </a:cxn>
                <a:cxn ang="0">
                  <a:pos x="1065" y="809"/>
                </a:cxn>
                <a:cxn ang="0">
                  <a:pos x="1077" y="869"/>
                </a:cxn>
                <a:cxn ang="0">
                  <a:pos x="1106" y="881"/>
                </a:cxn>
                <a:cxn ang="0">
                  <a:pos x="1208" y="869"/>
                </a:cxn>
                <a:cxn ang="0">
                  <a:pos x="1388" y="857"/>
                </a:cxn>
                <a:cxn ang="0">
                  <a:pos x="1441" y="851"/>
                </a:cxn>
                <a:cxn ang="0">
                  <a:pos x="1483" y="833"/>
                </a:cxn>
                <a:cxn ang="0">
                  <a:pos x="1675" y="743"/>
                </a:cxn>
                <a:cxn ang="0">
                  <a:pos x="1806" y="689"/>
                </a:cxn>
                <a:cxn ang="0">
                  <a:pos x="1884" y="581"/>
                </a:cxn>
                <a:cxn ang="0">
                  <a:pos x="2039" y="389"/>
                </a:cxn>
                <a:cxn ang="0">
                  <a:pos x="2207" y="269"/>
                </a:cxn>
                <a:cxn ang="0">
                  <a:pos x="2249" y="239"/>
                </a:cxn>
                <a:cxn ang="0">
                  <a:pos x="2392" y="0"/>
                </a:cxn>
                <a:cxn ang="0">
                  <a:pos x="2302" y="36"/>
                </a:cxn>
              </a:cxnLst>
              <a:rect l="0" t="0" r="r" b="b"/>
              <a:pathLst>
                <a:path w="2392" h="881">
                  <a:moveTo>
                    <a:pt x="2302" y="36"/>
                  </a:moveTo>
                  <a:lnTo>
                    <a:pt x="2266" y="48"/>
                  </a:lnTo>
                  <a:lnTo>
                    <a:pt x="2231" y="54"/>
                  </a:lnTo>
                  <a:lnTo>
                    <a:pt x="2201" y="54"/>
                  </a:lnTo>
                  <a:lnTo>
                    <a:pt x="2195" y="54"/>
                  </a:lnTo>
                  <a:lnTo>
                    <a:pt x="2189"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249" y="239"/>
                  </a:lnTo>
                  <a:lnTo>
                    <a:pt x="2392" y="167"/>
                  </a:lnTo>
                  <a:lnTo>
                    <a:pt x="2392" y="60"/>
                  </a:lnTo>
                  <a:lnTo>
                    <a:pt x="2392" y="0"/>
                  </a:lnTo>
                  <a:lnTo>
                    <a:pt x="2344" y="18"/>
                  </a:lnTo>
                  <a:lnTo>
                    <a:pt x="2302" y="36"/>
                  </a:lnTo>
                  <a:lnTo>
                    <a:pt x="2302" y="36"/>
                  </a:lnTo>
                  <a:close/>
                </a:path>
              </a:pathLst>
            </a:custGeom>
            <a:solidFill>
              <a:schemeClr val="bg1"/>
            </a:solidFill>
            <a:ln w="9525">
              <a:noFill/>
              <a:round/>
              <a:headEnd/>
              <a:tailEnd/>
            </a:ln>
          </p:spPr>
          <p:txBody>
            <a:bodyPr/>
            <a:lstStyle/>
            <a:p>
              <a:pPr>
                <a:defRPr/>
              </a:pPr>
              <a:endParaRPr lang="en-IN">
                <a:latin typeface="Arial" charset="0"/>
              </a:endParaRPr>
            </a:p>
          </p:txBody>
        </p:sp>
        <p:sp>
          <p:nvSpPr>
            <p:cNvPr id="14" name="Freeform 12"/>
            <p:cNvSpPr>
              <a:spLocks/>
            </p:cNvSpPr>
            <p:nvPr userDrawn="1"/>
          </p:nvSpPr>
          <p:spPr bwMode="hidden">
            <a:xfrm>
              <a:off x="3839" y="1854"/>
              <a:ext cx="577" cy="258"/>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IN">
                <a:latin typeface="Arial" charset="0"/>
              </a:endParaRPr>
            </a:p>
          </p:txBody>
        </p:sp>
        <p:sp>
          <p:nvSpPr>
            <p:cNvPr id="15" name="Freeform 13"/>
            <p:cNvSpPr>
              <a:spLocks/>
            </p:cNvSpPr>
            <p:nvPr userDrawn="1"/>
          </p:nvSpPr>
          <p:spPr bwMode="hidden">
            <a:xfrm>
              <a:off x="5327" y="1642"/>
              <a:ext cx="5" cy="1"/>
            </a:xfrm>
            <a:custGeom>
              <a:avLst/>
              <a:gdLst/>
              <a:ahLst/>
              <a:cxnLst>
                <a:cxn ang="0">
                  <a:pos x="0" y="0"/>
                </a:cxn>
                <a:cxn ang="0">
                  <a:pos x="5" y="0"/>
                </a:cxn>
                <a:cxn ang="0">
                  <a:pos x="0" y="0"/>
                </a:cxn>
                <a:cxn ang="0">
                  <a:pos x="0" y="0"/>
                </a:cxn>
              </a:cxnLst>
              <a:rect l="0" t="0" r="r" b="b"/>
              <a:pathLst>
                <a:path w="5">
                  <a:moveTo>
                    <a:pt x="0" y="0"/>
                  </a:moveTo>
                  <a:lnTo>
                    <a:pt x="5" y="0"/>
                  </a:lnTo>
                  <a:lnTo>
                    <a:pt x="0" y="0"/>
                  </a:lnTo>
                  <a:lnTo>
                    <a:pt x="0" y="0"/>
                  </a:lnTo>
                  <a:close/>
                </a:path>
              </a:pathLst>
            </a:custGeom>
            <a:solidFill>
              <a:srgbClr val="FED1AD"/>
            </a:solidFill>
            <a:ln w="9525">
              <a:noFill/>
              <a:round/>
              <a:headEnd/>
              <a:tailEnd/>
            </a:ln>
          </p:spPr>
          <p:txBody>
            <a:bodyPr/>
            <a:lstStyle/>
            <a:p>
              <a:pPr>
                <a:defRPr/>
              </a:pPr>
              <a:endParaRPr lang="en-IN">
                <a:latin typeface="Arial" charset="0"/>
              </a:endParaRPr>
            </a:p>
          </p:txBody>
        </p:sp>
        <p:sp>
          <p:nvSpPr>
            <p:cNvPr id="16"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IN">
                <a:latin typeface="Arial" charset="0"/>
              </a:endParaRPr>
            </a:p>
          </p:txBody>
        </p:sp>
        <p:sp>
          <p:nvSpPr>
            <p:cNvPr id="17"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IN">
                <a:latin typeface="Arial" charset="0"/>
              </a:endParaRPr>
            </a:p>
          </p:txBody>
        </p:sp>
        <p:sp>
          <p:nvSpPr>
            <p:cNvPr id="18" name="Freeform 16"/>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IN">
                <a:latin typeface="Arial" charset="0"/>
              </a:endParaRPr>
            </a:p>
          </p:txBody>
        </p:sp>
        <p:sp>
          <p:nvSpPr>
            <p:cNvPr id="19" name="Freeform 17"/>
            <p:cNvSpPr>
              <a:spLocks/>
            </p:cNvSpPr>
            <p:nvPr userDrawn="1"/>
          </p:nvSpPr>
          <p:spPr bwMode="hidden">
            <a:xfrm>
              <a:off x="0" y="2994"/>
              <a:ext cx="2723" cy="1091"/>
            </a:xfrm>
            <a:custGeom>
              <a:avLst/>
              <a:gdLst/>
              <a:ahLst/>
              <a:cxnLst>
                <a:cxn ang="0">
                  <a:pos x="2370" y="72"/>
                </a:cxn>
                <a:cxn ang="0">
                  <a:pos x="2597" y="198"/>
                </a:cxn>
                <a:cxn ang="0">
                  <a:pos x="2639" y="276"/>
                </a:cxn>
                <a:cxn ang="0">
                  <a:pos x="2453" y="264"/>
                </a:cxn>
                <a:cxn ang="0">
                  <a:pos x="2297" y="204"/>
                </a:cxn>
                <a:cxn ang="0">
                  <a:pos x="2112" y="66"/>
                </a:cxn>
                <a:cxn ang="0">
                  <a:pos x="2088" y="72"/>
                </a:cxn>
                <a:cxn ang="0">
                  <a:pos x="2106" y="114"/>
                </a:cxn>
                <a:cxn ang="0">
                  <a:pos x="2412" y="552"/>
                </a:cxn>
                <a:cxn ang="0">
                  <a:pos x="2279" y="564"/>
                </a:cxn>
                <a:cxn ang="0">
                  <a:pos x="2189" y="492"/>
                </a:cxn>
                <a:cxn ang="0">
                  <a:pos x="2058" y="330"/>
                </a:cxn>
                <a:cxn ang="0">
                  <a:pos x="1991" y="234"/>
                </a:cxn>
                <a:cxn ang="0">
                  <a:pos x="1949" y="174"/>
                </a:cxn>
                <a:cxn ang="0">
                  <a:pos x="1824" y="132"/>
                </a:cxn>
                <a:cxn ang="0">
                  <a:pos x="1794" y="144"/>
                </a:cxn>
                <a:cxn ang="0">
                  <a:pos x="1895" y="222"/>
                </a:cxn>
                <a:cxn ang="0">
                  <a:pos x="1943" y="366"/>
                </a:cxn>
                <a:cxn ang="0">
                  <a:pos x="2064" y="630"/>
                </a:cxn>
                <a:cxn ang="0">
                  <a:pos x="2052" y="695"/>
                </a:cxn>
                <a:cxn ang="0">
                  <a:pos x="1955" y="683"/>
                </a:cxn>
                <a:cxn ang="0">
                  <a:pos x="1913" y="636"/>
                </a:cxn>
                <a:cxn ang="0">
                  <a:pos x="1703" y="312"/>
                </a:cxn>
                <a:cxn ang="0">
                  <a:pos x="1637" y="276"/>
                </a:cxn>
                <a:cxn ang="0">
                  <a:pos x="1643" y="318"/>
                </a:cxn>
                <a:cxn ang="0">
                  <a:pos x="1673" y="408"/>
                </a:cxn>
                <a:cxn ang="0">
                  <a:pos x="1716" y="779"/>
                </a:cxn>
                <a:cxn ang="0">
                  <a:pos x="1691" y="737"/>
                </a:cxn>
                <a:cxn ang="0">
                  <a:pos x="1613" y="582"/>
                </a:cxn>
                <a:cxn ang="0">
                  <a:pos x="1494" y="480"/>
                </a:cxn>
                <a:cxn ang="0">
                  <a:pos x="1248" y="528"/>
                </a:cxn>
                <a:cxn ang="0">
                  <a:pos x="996" y="630"/>
                </a:cxn>
                <a:cxn ang="0">
                  <a:pos x="714" y="534"/>
                </a:cxn>
                <a:cxn ang="0">
                  <a:pos x="198" y="288"/>
                </a:cxn>
                <a:cxn ang="0">
                  <a:pos x="0" y="460"/>
                </a:cxn>
                <a:cxn ang="0">
                  <a:pos x="288" y="570"/>
                </a:cxn>
                <a:cxn ang="0">
                  <a:pos x="461" y="654"/>
                </a:cxn>
                <a:cxn ang="0">
                  <a:pos x="725" y="755"/>
                </a:cxn>
                <a:cxn ang="0">
                  <a:pos x="966" y="791"/>
                </a:cxn>
                <a:cxn ang="0">
                  <a:pos x="1176" y="779"/>
                </a:cxn>
                <a:cxn ang="0">
                  <a:pos x="1278" y="791"/>
                </a:cxn>
                <a:cxn ang="0">
                  <a:pos x="1404" y="845"/>
                </a:cxn>
                <a:cxn ang="0">
                  <a:pos x="1416" y="887"/>
                </a:cxn>
                <a:cxn ang="0">
                  <a:pos x="1361" y="923"/>
                </a:cxn>
                <a:cxn ang="0">
                  <a:pos x="1385" y="1007"/>
                </a:cxn>
                <a:cxn ang="0">
                  <a:pos x="1494" y="1085"/>
                </a:cxn>
                <a:cxn ang="0">
                  <a:pos x="1697" y="1043"/>
                </a:cxn>
                <a:cxn ang="0">
                  <a:pos x="1812" y="989"/>
                </a:cxn>
                <a:cxn ang="0">
                  <a:pos x="1973" y="917"/>
                </a:cxn>
                <a:cxn ang="0">
                  <a:pos x="2201" y="899"/>
                </a:cxn>
                <a:cxn ang="0">
                  <a:pos x="2364" y="863"/>
                </a:cxn>
                <a:cxn ang="0">
                  <a:pos x="2400" y="743"/>
                </a:cxn>
                <a:cxn ang="0">
                  <a:pos x="2471" y="701"/>
                </a:cxn>
                <a:cxn ang="0">
                  <a:pos x="2621" y="504"/>
                </a:cxn>
                <a:cxn ang="0">
                  <a:pos x="2693" y="374"/>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08"/>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w="9525">
              <a:noFill/>
              <a:round/>
              <a:headEnd/>
              <a:tailEnd/>
            </a:ln>
          </p:spPr>
          <p:txBody>
            <a:bodyPr/>
            <a:lstStyle/>
            <a:p>
              <a:pPr>
                <a:defRPr/>
              </a:pPr>
              <a:endParaRPr lang="en-IN">
                <a:latin typeface="Arial" charset="0"/>
              </a:endParaRPr>
            </a:p>
          </p:txBody>
        </p:sp>
      </p:grpSp>
      <p:sp>
        <p:nvSpPr>
          <p:cNvPr id="94226" name="Rectangle 18"/>
          <p:cNvSpPr>
            <a:spLocks noGrp="1" noChangeArrowheads="1"/>
          </p:cNvSpPr>
          <p:nvPr>
            <p:ph type="ctrTitle" sz="quarter"/>
          </p:nvPr>
        </p:nvSpPr>
        <p:spPr>
          <a:xfrm>
            <a:off x="685800" y="1768475"/>
            <a:ext cx="7772400" cy="1736725"/>
          </a:xfrm>
        </p:spPr>
        <p:txBody>
          <a:bodyPr anchor="b"/>
          <a:lstStyle>
            <a:lvl1pPr>
              <a:defRPr sz="5400"/>
            </a:lvl1pPr>
          </a:lstStyle>
          <a:p>
            <a:r>
              <a:rPr lang="en-US"/>
              <a:t>Click to edit Master title style</a:t>
            </a:r>
          </a:p>
        </p:txBody>
      </p:sp>
      <p:sp>
        <p:nvSpPr>
          <p:cNvPr id="94227" name="Rectangle 19"/>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20" name="Rectangle 20"/>
          <p:cNvSpPr>
            <a:spLocks noGrp="1" noChangeArrowheads="1"/>
          </p:cNvSpPr>
          <p:nvPr>
            <p:ph type="dt" sz="quarter" idx="10"/>
          </p:nvPr>
        </p:nvSpPr>
        <p:spPr/>
        <p:txBody>
          <a:bodyPr/>
          <a:lstStyle>
            <a:lvl1pPr>
              <a:defRPr/>
            </a:lvl1pPr>
          </a:lstStyle>
          <a:p>
            <a:pPr>
              <a:defRPr/>
            </a:pPr>
            <a:fld id="{4BC50D45-5702-496A-B9B6-366CBD5C550A}" type="datetime5">
              <a:rPr lang="en-US" smtClean="0"/>
              <a:pPr>
                <a:defRPr/>
              </a:pPr>
              <a:t>1-Feb-23</a:t>
            </a:fld>
            <a:endParaRPr lang="en-US"/>
          </a:p>
        </p:txBody>
      </p:sp>
      <p:sp>
        <p:nvSpPr>
          <p:cNvPr id="21" name="Rectangle 21"/>
          <p:cNvSpPr>
            <a:spLocks noGrp="1" noChangeArrowheads="1"/>
          </p:cNvSpPr>
          <p:nvPr>
            <p:ph type="ftr" sz="quarter" idx="11"/>
          </p:nvPr>
        </p:nvSpPr>
        <p:spPr/>
        <p:txBody>
          <a:bodyPr/>
          <a:lstStyle>
            <a:lvl1pPr>
              <a:defRPr/>
            </a:lvl1pPr>
          </a:lstStyle>
          <a:p>
            <a:pPr>
              <a:defRPr/>
            </a:pPr>
            <a:endParaRPr lang="en-US"/>
          </a:p>
        </p:txBody>
      </p:sp>
      <p:sp>
        <p:nvSpPr>
          <p:cNvPr id="22" name="Rectangle 22"/>
          <p:cNvSpPr>
            <a:spLocks noGrp="1" noChangeArrowheads="1"/>
          </p:cNvSpPr>
          <p:nvPr>
            <p:ph type="sldNum" sz="quarter" idx="12"/>
          </p:nvPr>
        </p:nvSpPr>
        <p:spPr/>
        <p:txBody>
          <a:bodyPr/>
          <a:lstStyle>
            <a:lvl1pPr>
              <a:defRPr/>
            </a:lvl1pPr>
          </a:lstStyle>
          <a:p>
            <a:pPr>
              <a:defRPr/>
            </a:pPr>
            <a:fld id="{1EDA1343-6811-44A4-B415-3656CE50DDCF}" type="slidenum">
              <a:rPr lang="en-US"/>
              <a:pPr>
                <a:defRPr/>
              </a:pPr>
              <a:t>‹#›</a:t>
            </a:fld>
            <a:endParaRPr lang="en-US"/>
          </a:p>
        </p:txBody>
      </p:sp>
    </p:spTree>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19"/>
          <p:cNvSpPr>
            <a:spLocks noGrp="1" noChangeArrowheads="1"/>
          </p:cNvSpPr>
          <p:nvPr>
            <p:ph type="dt" sz="half" idx="10"/>
          </p:nvPr>
        </p:nvSpPr>
        <p:spPr/>
        <p:txBody>
          <a:bodyPr/>
          <a:lstStyle>
            <a:lvl1pPr>
              <a:defRPr/>
            </a:lvl1pPr>
          </a:lstStyle>
          <a:p>
            <a:pPr>
              <a:defRPr/>
            </a:pPr>
            <a:fld id="{C3A5DB75-FC5B-46D5-A03D-7BA38E67269E}" type="datetime5">
              <a:rPr lang="en-US" smtClean="0"/>
              <a:pPr>
                <a:defRPr/>
              </a:pPr>
              <a:t>1-Feb-23</a:t>
            </a:fld>
            <a:endParaRPr lang="en-US"/>
          </a:p>
        </p:txBody>
      </p:sp>
      <p:sp>
        <p:nvSpPr>
          <p:cNvPr id="5" name="Rectangle 20"/>
          <p:cNvSpPr>
            <a:spLocks noGrp="1" noChangeArrowheads="1"/>
          </p:cNvSpPr>
          <p:nvPr>
            <p:ph type="ftr" sz="quarter" idx="11"/>
          </p:nvPr>
        </p:nvSpPr>
        <p:spPr/>
        <p:txBody>
          <a:bodyPr/>
          <a:lstStyle>
            <a:lvl1pPr>
              <a:defRPr/>
            </a:lvl1pPr>
          </a:lstStyle>
          <a:p>
            <a:pPr>
              <a:defRPr/>
            </a:pPr>
            <a:endParaRPr lang="en-US"/>
          </a:p>
        </p:txBody>
      </p:sp>
      <p:sp>
        <p:nvSpPr>
          <p:cNvPr id="6" name="Rectangle 21"/>
          <p:cNvSpPr>
            <a:spLocks noGrp="1" noChangeArrowheads="1"/>
          </p:cNvSpPr>
          <p:nvPr>
            <p:ph type="sldNum" sz="quarter" idx="12"/>
          </p:nvPr>
        </p:nvSpPr>
        <p:spPr/>
        <p:txBody>
          <a:bodyPr/>
          <a:lstStyle>
            <a:lvl1pPr>
              <a:defRPr/>
            </a:lvl1pPr>
          </a:lstStyle>
          <a:p>
            <a:pPr>
              <a:defRPr/>
            </a:pPr>
            <a:fld id="{B8690DB4-A0C0-4ED3-AAA7-EA4D2C0A6636}" type="slidenum">
              <a:rPr lang="en-US"/>
              <a:pPr>
                <a:defRPr/>
              </a:pPr>
              <a:t>‹#›</a:t>
            </a:fld>
            <a:endParaRPr lang="en-US"/>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9"/>
          <p:cNvSpPr>
            <a:spLocks noGrp="1" noChangeArrowheads="1"/>
          </p:cNvSpPr>
          <p:nvPr>
            <p:ph type="dt" sz="half" idx="10"/>
          </p:nvPr>
        </p:nvSpPr>
        <p:spPr/>
        <p:txBody>
          <a:bodyPr/>
          <a:lstStyle>
            <a:lvl1pPr>
              <a:defRPr/>
            </a:lvl1pPr>
          </a:lstStyle>
          <a:p>
            <a:pPr>
              <a:defRPr/>
            </a:pPr>
            <a:fld id="{25E57E45-45F7-49F4-AF88-549AA0FE8364}" type="datetime5">
              <a:rPr lang="en-US" smtClean="0"/>
              <a:pPr>
                <a:defRPr/>
              </a:pPr>
              <a:t>1-Feb-23</a:t>
            </a:fld>
            <a:endParaRPr lang="en-US"/>
          </a:p>
        </p:txBody>
      </p:sp>
      <p:sp>
        <p:nvSpPr>
          <p:cNvPr id="5" name="Rectangle 20"/>
          <p:cNvSpPr>
            <a:spLocks noGrp="1" noChangeArrowheads="1"/>
          </p:cNvSpPr>
          <p:nvPr>
            <p:ph type="ftr" sz="quarter" idx="11"/>
          </p:nvPr>
        </p:nvSpPr>
        <p:spPr/>
        <p:txBody>
          <a:bodyPr/>
          <a:lstStyle>
            <a:lvl1pPr>
              <a:defRPr/>
            </a:lvl1pPr>
          </a:lstStyle>
          <a:p>
            <a:pPr>
              <a:defRPr/>
            </a:pPr>
            <a:endParaRPr lang="en-US"/>
          </a:p>
        </p:txBody>
      </p:sp>
      <p:sp>
        <p:nvSpPr>
          <p:cNvPr id="6" name="Rectangle 21"/>
          <p:cNvSpPr>
            <a:spLocks noGrp="1" noChangeArrowheads="1"/>
          </p:cNvSpPr>
          <p:nvPr>
            <p:ph type="sldNum" sz="quarter" idx="12"/>
          </p:nvPr>
        </p:nvSpPr>
        <p:spPr/>
        <p:txBody>
          <a:bodyPr/>
          <a:lstStyle>
            <a:lvl1pPr>
              <a:defRPr/>
            </a:lvl1pPr>
          </a:lstStyle>
          <a:p>
            <a:pPr>
              <a:defRPr/>
            </a:pPr>
            <a:fld id="{95F8FFEE-4277-4F95-BFA5-E3052ADD5BC7}" type="slidenum">
              <a:rPr lang="en-US"/>
              <a:pPr>
                <a:defRPr/>
              </a:pPr>
              <a:t>‹#›</a:t>
            </a:fld>
            <a:endParaRPr lang="en-US"/>
          </a:p>
        </p:txBody>
      </p:sp>
    </p:spTree>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19"/>
          <p:cNvSpPr>
            <a:spLocks noGrp="1" noChangeArrowheads="1"/>
          </p:cNvSpPr>
          <p:nvPr>
            <p:ph type="dt" sz="half" idx="10"/>
          </p:nvPr>
        </p:nvSpPr>
        <p:spPr/>
        <p:txBody>
          <a:bodyPr/>
          <a:lstStyle>
            <a:lvl1pPr>
              <a:defRPr/>
            </a:lvl1pPr>
          </a:lstStyle>
          <a:p>
            <a:pPr>
              <a:defRPr/>
            </a:pPr>
            <a:fld id="{A9C8DBEF-3C61-4F2C-921B-D3758D5B7BC7}" type="datetime5">
              <a:rPr lang="en-US" smtClean="0"/>
              <a:pPr>
                <a:defRPr/>
              </a:pPr>
              <a:t>1-Feb-23</a:t>
            </a:fld>
            <a:endParaRPr lang="en-US"/>
          </a:p>
        </p:txBody>
      </p:sp>
      <p:sp>
        <p:nvSpPr>
          <p:cNvPr id="6" name="Rectangle 20"/>
          <p:cNvSpPr>
            <a:spLocks noGrp="1" noChangeArrowheads="1"/>
          </p:cNvSpPr>
          <p:nvPr>
            <p:ph type="ftr" sz="quarter" idx="11"/>
          </p:nvPr>
        </p:nvSpPr>
        <p:spPr/>
        <p:txBody>
          <a:bodyPr/>
          <a:lstStyle>
            <a:lvl1pPr>
              <a:defRPr/>
            </a:lvl1pPr>
          </a:lstStyle>
          <a:p>
            <a:pPr>
              <a:defRPr/>
            </a:pPr>
            <a:endParaRPr lang="en-US"/>
          </a:p>
        </p:txBody>
      </p:sp>
      <p:sp>
        <p:nvSpPr>
          <p:cNvPr id="7" name="Rectangle 21"/>
          <p:cNvSpPr>
            <a:spLocks noGrp="1" noChangeArrowheads="1"/>
          </p:cNvSpPr>
          <p:nvPr>
            <p:ph type="sldNum" sz="quarter" idx="12"/>
          </p:nvPr>
        </p:nvSpPr>
        <p:spPr/>
        <p:txBody>
          <a:bodyPr/>
          <a:lstStyle>
            <a:lvl1pPr>
              <a:defRPr/>
            </a:lvl1pPr>
          </a:lstStyle>
          <a:p>
            <a:pPr>
              <a:defRPr/>
            </a:pPr>
            <a:fld id="{48D44238-11B8-4163-A5E0-7D433A404175}" type="slidenum">
              <a:rPr lang="en-US"/>
              <a:pPr>
                <a:defRPr/>
              </a:pPr>
              <a:t>‹#›</a:t>
            </a:fld>
            <a:endParaRPr lang="en-US"/>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19"/>
          <p:cNvSpPr>
            <a:spLocks noGrp="1" noChangeArrowheads="1"/>
          </p:cNvSpPr>
          <p:nvPr>
            <p:ph type="dt" sz="half" idx="10"/>
          </p:nvPr>
        </p:nvSpPr>
        <p:spPr/>
        <p:txBody>
          <a:bodyPr/>
          <a:lstStyle>
            <a:lvl1pPr>
              <a:defRPr/>
            </a:lvl1pPr>
          </a:lstStyle>
          <a:p>
            <a:pPr>
              <a:defRPr/>
            </a:pPr>
            <a:fld id="{17161436-B2CF-4A1B-9D30-2C94DF6DA4EA}" type="datetime5">
              <a:rPr lang="en-US" smtClean="0"/>
              <a:pPr>
                <a:defRPr/>
              </a:pPr>
              <a:t>1-Feb-23</a:t>
            </a:fld>
            <a:endParaRPr lang="en-US"/>
          </a:p>
        </p:txBody>
      </p:sp>
      <p:sp>
        <p:nvSpPr>
          <p:cNvPr id="8" name="Rectangle 20"/>
          <p:cNvSpPr>
            <a:spLocks noGrp="1" noChangeArrowheads="1"/>
          </p:cNvSpPr>
          <p:nvPr>
            <p:ph type="ftr" sz="quarter" idx="11"/>
          </p:nvPr>
        </p:nvSpPr>
        <p:spPr/>
        <p:txBody>
          <a:bodyPr/>
          <a:lstStyle>
            <a:lvl1pPr>
              <a:defRPr/>
            </a:lvl1pPr>
          </a:lstStyle>
          <a:p>
            <a:pPr>
              <a:defRPr/>
            </a:pPr>
            <a:endParaRPr lang="en-US"/>
          </a:p>
        </p:txBody>
      </p:sp>
      <p:sp>
        <p:nvSpPr>
          <p:cNvPr id="9" name="Rectangle 21"/>
          <p:cNvSpPr>
            <a:spLocks noGrp="1" noChangeArrowheads="1"/>
          </p:cNvSpPr>
          <p:nvPr>
            <p:ph type="sldNum" sz="quarter" idx="12"/>
          </p:nvPr>
        </p:nvSpPr>
        <p:spPr/>
        <p:txBody>
          <a:bodyPr/>
          <a:lstStyle>
            <a:lvl1pPr>
              <a:defRPr/>
            </a:lvl1pPr>
          </a:lstStyle>
          <a:p>
            <a:pPr>
              <a:defRPr/>
            </a:pPr>
            <a:fld id="{0E6A8B73-A4FD-4F43-A5AA-CABE37A33612}" type="slidenum">
              <a:rPr lang="en-US"/>
              <a:pPr>
                <a:defRPr/>
              </a:pPr>
              <a:t>‹#›</a:t>
            </a:fld>
            <a:endParaRPr lang="en-US"/>
          </a:p>
        </p:txBody>
      </p: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19"/>
          <p:cNvSpPr>
            <a:spLocks noGrp="1" noChangeArrowheads="1"/>
          </p:cNvSpPr>
          <p:nvPr>
            <p:ph type="dt" sz="half" idx="10"/>
          </p:nvPr>
        </p:nvSpPr>
        <p:spPr/>
        <p:txBody>
          <a:bodyPr/>
          <a:lstStyle>
            <a:lvl1pPr>
              <a:defRPr/>
            </a:lvl1pPr>
          </a:lstStyle>
          <a:p>
            <a:pPr>
              <a:defRPr/>
            </a:pPr>
            <a:fld id="{04B30B90-03ED-41F1-B496-F33711ACE0D1}" type="datetime5">
              <a:rPr lang="en-US" smtClean="0"/>
              <a:pPr>
                <a:defRPr/>
              </a:pPr>
              <a:t>1-Feb-23</a:t>
            </a:fld>
            <a:endParaRPr lang="en-US"/>
          </a:p>
        </p:txBody>
      </p:sp>
      <p:sp>
        <p:nvSpPr>
          <p:cNvPr id="4" name="Rectangle 20"/>
          <p:cNvSpPr>
            <a:spLocks noGrp="1" noChangeArrowheads="1"/>
          </p:cNvSpPr>
          <p:nvPr>
            <p:ph type="ftr" sz="quarter" idx="11"/>
          </p:nvPr>
        </p:nvSpPr>
        <p:spPr/>
        <p:txBody>
          <a:bodyPr/>
          <a:lstStyle>
            <a:lvl1pPr>
              <a:defRPr/>
            </a:lvl1pPr>
          </a:lstStyle>
          <a:p>
            <a:pPr>
              <a:defRPr/>
            </a:pPr>
            <a:endParaRPr lang="en-US"/>
          </a:p>
        </p:txBody>
      </p:sp>
      <p:sp>
        <p:nvSpPr>
          <p:cNvPr id="5" name="Rectangle 21"/>
          <p:cNvSpPr>
            <a:spLocks noGrp="1" noChangeArrowheads="1"/>
          </p:cNvSpPr>
          <p:nvPr>
            <p:ph type="sldNum" sz="quarter" idx="12"/>
          </p:nvPr>
        </p:nvSpPr>
        <p:spPr/>
        <p:txBody>
          <a:bodyPr/>
          <a:lstStyle>
            <a:lvl1pPr>
              <a:defRPr/>
            </a:lvl1pPr>
          </a:lstStyle>
          <a:p>
            <a:pPr>
              <a:defRPr/>
            </a:pPr>
            <a:fld id="{A1501225-CF79-44B7-81F5-67E5CB91223D}" type="slidenum">
              <a:rPr lang="en-US"/>
              <a:pPr>
                <a:defRPr/>
              </a:pPr>
              <a:t>‹#›</a:t>
            </a:fld>
            <a:endParaRPr lang="en-US"/>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p:txBody>
          <a:bodyPr/>
          <a:lstStyle>
            <a:lvl1pPr>
              <a:defRPr/>
            </a:lvl1pPr>
          </a:lstStyle>
          <a:p>
            <a:pPr>
              <a:defRPr/>
            </a:pPr>
            <a:fld id="{072BED24-3BD8-4A78-AE64-0863294A5E30}" type="datetime5">
              <a:rPr lang="en-US" smtClean="0"/>
              <a:pPr>
                <a:defRPr/>
              </a:pPr>
              <a:t>1-Feb-23</a:t>
            </a:fld>
            <a:endParaRPr lang="en-US"/>
          </a:p>
        </p:txBody>
      </p:sp>
      <p:sp>
        <p:nvSpPr>
          <p:cNvPr id="3" name="Rectangle 20"/>
          <p:cNvSpPr>
            <a:spLocks noGrp="1" noChangeArrowheads="1"/>
          </p:cNvSpPr>
          <p:nvPr>
            <p:ph type="ftr" sz="quarter" idx="11"/>
          </p:nvPr>
        </p:nvSpPr>
        <p:spPr/>
        <p:txBody>
          <a:bodyPr/>
          <a:lstStyle>
            <a:lvl1pPr>
              <a:defRPr/>
            </a:lvl1pPr>
          </a:lstStyle>
          <a:p>
            <a:pPr>
              <a:defRPr/>
            </a:pPr>
            <a:endParaRPr lang="en-US"/>
          </a:p>
        </p:txBody>
      </p:sp>
      <p:sp>
        <p:nvSpPr>
          <p:cNvPr id="4" name="Rectangle 21"/>
          <p:cNvSpPr>
            <a:spLocks noGrp="1" noChangeArrowheads="1"/>
          </p:cNvSpPr>
          <p:nvPr>
            <p:ph type="sldNum" sz="quarter" idx="12"/>
          </p:nvPr>
        </p:nvSpPr>
        <p:spPr/>
        <p:txBody>
          <a:bodyPr/>
          <a:lstStyle>
            <a:lvl1pPr>
              <a:defRPr/>
            </a:lvl1pPr>
          </a:lstStyle>
          <a:p>
            <a:pPr>
              <a:defRPr/>
            </a:pPr>
            <a:fld id="{A4035A2D-5BE4-476D-B7D1-66270F59476C}" type="slidenum">
              <a:rPr lang="en-US"/>
              <a:pPr>
                <a:defRPr/>
              </a:pPr>
              <a:t>‹#›</a:t>
            </a:fld>
            <a:endParaRPr lang="en-US"/>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p:cNvSpPr>
            <a:spLocks noGrp="1" noChangeArrowheads="1"/>
          </p:cNvSpPr>
          <p:nvPr>
            <p:ph type="dt" sz="half" idx="10"/>
          </p:nvPr>
        </p:nvSpPr>
        <p:spPr/>
        <p:txBody>
          <a:bodyPr/>
          <a:lstStyle>
            <a:lvl1pPr>
              <a:defRPr/>
            </a:lvl1pPr>
          </a:lstStyle>
          <a:p>
            <a:pPr>
              <a:defRPr/>
            </a:pPr>
            <a:fld id="{B924D6BB-3FA9-49DE-800A-FE262F8EAB98}" type="datetime5">
              <a:rPr lang="en-US" smtClean="0"/>
              <a:pPr>
                <a:defRPr/>
              </a:pPr>
              <a:t>1-Feb-23</a:t>
            </a:fld>
            <a:endParaRPr lang="en-US"/>
          </a:p>
        </p:txBody>
      </p:sp>
      <p:sp>
        <p:nvSpPr>
          <p:cNvPr id="6" name="Rectangle 20"/>
          <p:cNvSpPr>
            <a:spLocks noGrp="1" noChangeArrowheads="1"/>
          </p:cNvSpPr>
          <p:nvPr>
            <p:ph type="ftr" sz="quarter" idx="11"/>
          </p:nvPr>
        </p:nvSpPr>
        <p:spPr/>
        <p:txBody>
          <a:bodyPr/>
          <a:lstStyle>
            <a:lvl1pPr>
              <a:defRPr/>
            </a:lvl1pPr>
          </a:lstStyle>
          <a:p>
            <a:pPr>
              <a:defRPr/>
            </a:pPr>
            <a:endParaRPr lang="en-US"/>
          </a:p>
        </p:txBody>
      </p:sp>
      <p:sp>
        <p:nvSpPr>
          <p:cNvPr id="7" name="Rectangle 21"/>
          <p:cNvSpPr>
            <a:spLocks noGrp="1" noChangeArrowheads="1"/>
          </p:cNvSpPr>
          <p:nvPr>
            <p:ph type="sldNum" sz="quarter" idx="12"/>
          </p:nvPr>
        </p:nvSpPr>
        <p:spPr/>
        <p:txBody>
          <a:bodyPr/>
          <a:lstStyle>
            <a:lvl1pPr>
              <a:defRPr/>
            </a:lvl1pPr>
          </a:lstStyle>
          <a:p>
            <a:pPr>
              <a:defRPr/>
            </a:pPr>
            <a:fld id="{7FB94DCC-216F-461E-AB1C-A0D25BED1506}" type="slidenum">
              <a:rPr lang="en-US"/>
              <a:pPr>
                <a:defRPr/>
              </a:pPr>
              <a:t>‹#›</a:t>
            </a:fld>
            <a:endParaRPr lang="en-US"/>
          </a:p>
        </p:txBody>
      </p: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p:cNvSpPr>
            <a:spLocks noGrp="1" noChangeArrowheads="1"/>
          </p:cNvSpPr>
          <p:nvPr>
            <p:ph type="dt" sz="half" idx="10"/>
          </p:nvPr>
        </p:nvSpPr>
        <p:spPr/>
        <p:txBody>
          <a:bodyPr/>
          <a:lstStyle>
            <a:lvl1pPr>
              <a:defRPr/>
            </a:lvl1pPr>
          </a:lstStyle>
          <a:p>
            <a:pPr>
              <a:defRPr/>
            </a:pPr>
            <a:fld id="{B1697D36-DC98-4681-B57C-7215AC620775}" type="datetime5">
              <a:rPr lang="en-US" smtClean="0"/>
              <a:pPr>
                <a:defRPr/>
              </a:pPr>
              <a:t>1-Feb-23</a:t>
            </a:fld>
            <a:endParaRPr lang="en-US"/>
          </a:p>
        </p:txBody>
      </p:sp>
      <p:sp>
        <p:nvSpPr>
          <p:cNvPr id="6" name="Rectangle 20"/>
          <p:cNvSpPr>
            <a:spLocks noGrp="1" noChangeArrowheads="1"/>
          </p:cNvSpPr>
          <p:nvPr>
            <p:ph type="ftr" sz="quarter" idx="11"/>
          </p:nvPr>
        </p:nvSpPr>
        <p:spPr/>
        <p:txBody>
          <a:bodyPr/>
          <a:lstStyle>
            <a:lvl1pPr>
              <a:defRPr/>
            </a:lvl1pPr>
          </a:lstStyle>
          <a:p>
            <a:pPr>
              <a:defRPr/>
            </a:pPr>
            <a:endParaRPr lang="en-US"/>
          </a:p>
        </p:txBody>
      </p:sp>
      <p:sp>
        <p:nvSpPr>
          <p:cNvPr id="7" name="Rectangle 21"/>
          <p:cNvSpPr>
            <a:spLocks noGrp="1" noChangeArrowheads="1"/>
          </p:cNvSpPr>
          <p:nvPr>
            <p:ph type="sldNum" sz="quarter" idx="12"/>
          </p:nvPr>
        </p:nvSpPr>
        <p:spPr/>
        <p:txBody>
          <a:bodyPr/>
          <a:lstStyle>
            <a:lvl1pPr>
              <a:defRPr/>
            </a:lvl1pPr>
          </a:lstStyle>
          <a:p>
            <a:pPr>
              <a:defRPr/>
            </a:pPr>
            <a:fld id="{372319ED-E48C-4229-A478-85D01C73D10A}" type="slidenum">
              <a:rPr lang="en-US"/>
              <a:pPr>
                <a:defRPr/>
              </a:pPr>
              <a:t>‹#›</a:t>
            </a:fld>
            <a:endParaRPr lang="en-US"/>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19"/>
          <p:cNvSpPr>
            <a:spLocks noGrp="1" noChangeArrowheads="1"/>
          </p:cNvSpPr>
          <p:nvPr>
            <p:ph type="dt" sz="half" idx="10"/>
          </p:nvPr>
        </p:nvSpPr>
        <p:spPr/>
        <p:txBody>
          <a:bodyPr/>
          <a:lstStyle>
            <a:lvl1pPr>
              <a:defRPr/>
            </a:lvl1pPr>
          </a:lstStyle>
          <a:p>
            <a:pPr>
              <a:defRPr/>
            </a:pPr>
            <a:fld id="{00C601AB-5C77-4D05-8187-F0D953DFD3FA}" type="datetime5">
              <a:rPr lang="en-US" smtClean="0"/>
              <a:pPr>
                <a:defRPr/>
              </a:pPr>
              <a:t>1-Feb-23</a:t>
            </a:fld>
            <a:endParaRPr lang="en-US"/>
          </a:p>
        </p:txBody>
      </p:sp>
      <p:sp>
        <p:nvSpPr>
          <p:cNvPr id="5" name="Rectangle 20"/>
          <p:cNvSpPr>
            <a:spLocks noGrp="1" noChangeArrowheads="1"/>
          </p:cNvSpPr>
          <p:nvPr>
            <p:ph type="ftr" sz="quarter" idx="11"/>
          </p:nvPr>
        </p:nvSpPr>
        <p:spPr/>
        <p:txBody>
          <a:bodyPr/>
          <a:lstStyle>
            <a:lvl1pPr>
              <a:defRPr/>
            </a:lvl1pPr>
          </a:lstStyle>
          <a:p>
            <a:pPr>
              <a:defRPr/>
            </a:pPr>
            <a:endParaRPr lang="en-US"/>
          </a:p>
        </p:txBody>
      </p:sp>
      <p:sp>
        <p:nvSpPr>
          <p:cNvPr id="6" name="Rectangle 21"/>
          <p:cNvSpPr>
            <a:spLocks noGrp="1" noChangeArrowheads="1"/>
          </p:cNvSpPr>
          <p:nvPr>
            <p:ph type="sldNum" sz="quarter" idx="12"/>
          </p:nvPr>
        </p:nvSpPr>
        <p:spPr/>
        <p:txBody>
          <a:bodyPr/>
          <a:lstStyle>
            <a:lvl1pPr>
              <a:defRPr/>
            </a:lvl1pPr>
          </a:lstStyle>
          <a:p>
            <a:pPr>
              <a:defRPr/>
            </a:pPr>
            <a:fld id="{90348EB8-9ADE-4702-AFD0-EF317C9AEF8D}" type="slidenum">
              <a:rPr lang="en-US"/>
              <a:pPr>
                <a:defRPr/>
              </a:pPr>
              <a:t>‹#›</a:t>
            </a:fld>
            <a:endParaRPr lang="en-US"/>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21362"/>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21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19"/>
          <p:cNvSpPr>
            <a:spLocks noGrp="1" noChangeArrowheads="1"/>
          </p:cNvSpPr>
          <p:nvPr>
            <p:ph type="dt" sz="half" idx="10"/>
          </p:nvPr>
        </p:nvSpPr>
        <p:spPr/>
        <p:txBody>
          <a:bodyPr/>
          <a:lstStyle>
            <a:lvl1pPr>
              <a:defRPr/>
            </a:lvl1pPr>
          </a:lstStyle>
          <a:p>
            <a:pPr>
              <a:defRPr/>
            </a:pPr>
            <a:fld id="{B668A581-EAAC-4CD1-95E0-17BC1A847E01}" type="datetime5">
              <a:rPr lang="en-US" smtClean="0"/>
              <a:pPr>
                <a:defRPr/>
              </a:pPr>
              <a:t>1-Feb-23</a:t>
            </a:fld>
            <a:endParaRPr lang="en-US"/>
          </a:p>
        </p:txBody>
      </p:sp>
      <p:sp>
        <p:nvSpPr>
          <p:cNvPr id="5" name="Rectangle 20"/>
          <p:cNvSpPr>
            <a:spLocks noGrp="1" noChangeArrowheads="1"/>
          </p:cNvSpPr>
          <p:nvPr>
            <p:ph type="ftr" sz="quarter" idx="11"/>
          </p:nvPr>
        </p:nvSpPr>
        <p:spPr/>
        <p:txBody>
          <a:bodyPr/>
          <a:lstStyle>
            <a:lvl1pPr>
              <a:defRPr/>
            </a:lvl1pPr>
          </a:lstStyle>
          <a:p>
            <a:pPr>
              <a:defRPr/>
            </a:pPr>
            <a:endParaRPr lang="en-US"/>
          </a:p>
        </p:txBody>
      </p:sp>
      <p:sp>
        <p:nvSpPr>
          <p:cNvPr id="6" name="Rectangle 21"/>
          <p:cNvSpPr>
            <a:spLocks noGrp="1" noChangeArrowheads="1"/>
          </p:cNvSpPr>
          <p:nvPr>
            <p:ph type="sldNum" sz="quarter" idx="12"/>
          </p:nvPr>
        </p:nvSpPr>
        <p:spPr/>
        <p:txBody>
          <a:bodyPr/>
          <a:lstStyle>
            <a:lvl1pPr>
              <a:defRPr/>
            </a:lvl1pPr>
          </a:lstStyle>
          <a:p>
            <a:pPr>
              <a:defRPr/>
            </a:pPr>
            <a:fld id="{8F84641D-A729-460B-9BFA-5267702E6B39}" type="slidenum">
              <a:rPr lang="en-US"/>
              <a:pPr>
                <a:defRPr/>
              </a:pPr>
              <a:t>‹#›</a:t>
            </a:fld>
            <a:endParaRPr lang="en-US"/>
          </a:p>
        </p:txBody>
      </p:sp>
    </p:spTree>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0% Opacity">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 xmlns:a14="http://schemas.microsoft.com/office/drawing/2010/main" val="0"/>
              </a:ext>
            </a:extLst>
          </a:blip>
          <a:stretch>
            <a:fillRect/>
          </a:stretch>
        </p:blipFill>
        <p:spPr>
          <a:xfrm>
            <a:off x="3040" y="0"/>
            <a:ext cx="9137920" cy="6858000"/>
          </a:xfrm>
          <a:prstGeom prst="rect">
            <a:avLst/>
          </a:prstGeom>
        </p:spPr>
      </p:pic>
    </p:spTree>
    <p:extLst>
      <p:ext uri="{BB962C8B-B14F-4D97-AF65-F5344CB8AC3E}">
        <p14:creationId xmlns="" xmlns:p14="http://schemas.microsoft.com/office/powerpoint/2010/main" val="4276872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242" name="Group 2"/>
          <p:cNvGrpSpPr>
            <a:grpSpLocks/>
          </p:cNvGrpSpPr>
          <p:nvPr/>
        </p:nvGrpSpPr>
        <p:grpSpPr bwMode="auto">
          <a:xfrm>
            <a:off x="0" y="2438400"/>
            <a:ext cx="9144000" cy="4046538"/>
            <a:chOff x="0" y="1536"/>
            <a:chExt cx="5760" cy="2549"/>
          </a:xfrm>
        </p:grpSpPr>
        <p:sp>
          <p:nvSpPr>
            <p:cNvPr id="93187"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a:defRPr/>
              </a:pPr>
              <a:endParaRPr lang="en-IN">
                <a:latin typeface="Arial" charset="0"/>
              </a:endParaRPr>
            </a:p>
          </p:txBody>
        </p:sp>
        <p:sp>
          <p:nvSpPr>
            <p:cNvPr id="93188" name="Freeform 4"/>
            <p:cNvSpPr>
              <a:spLocks/>
            </p:cNvSpPr>
            <p:nvPr userDrawn="1"/>
          </p:nvSpPr>
          <p:spPr bwMode="hidden">
            <a:xfrm>
              <a:off x="0" y="2664"/>
              <a:ext cx="2688" cy="1224"/>
            </a:xfrm>
            <a:custGeom>
              <a:avLst/>
              <a:gdLst/>
              <a:ahLst/>
              <a:cxnLst>
                <a:cxn ang="0">
                  <a:pos x="0" y="0"/>
                </a:cxn>
                <a:cxn ang="0">
                  <a:pos x="960" y="552"/>
                </a:cxn>
                <a:cxn ang="0">
                  <a:pos x="1968" y="264"/>
                </a:cxn>
                <a:cxn ang="0">
                  <a:pos x="2028" y="270"/>
                </a:cxn>
                <a:cxn ang="0">
                  <a:pos x="2661" y="528"/>
                </a:cxn>
                <a:cxn ang="0">
                  <a:pos x="2688" y="648"/>
                </a:cxn>
                <a:cxn ang="0">
                  <a:pos x="2304" y="1080"/>
                </a:cxn>
                <a:cxn ang="0">
                  <a:pos x="1584" y="1224"/>
                </a:cxn>
                <a:cxn ang="0">
                  <a:pos x="1296" y="936"/>
                </a:cxn>
                <a:cxn ang="0">
                  <a:pos x="864" y="1032"/>
                </a:cxn>
                <a:cxn ang="0">
                  <a:pos x="0" y="552"/>
                </a:cxn>
                <a:cxn ang="0">
                  <a:pos x="0" y="0"/>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w="9525">
              <a:noFill/>
              <a:round/>
              <a:headEnd/>
              <a:tailEnd/>
            </a:ln>
            <a:effectLst/>
          </p:spPr>
          <p:txBody>
            <a:bodyPr/>
            <a:lstStyle/>
            <a:p>
              <a:pPr>
                <a:defRPr/>
              </a:pPr>
              <a:endParaRPr lang="en-IN">
                <a:latin typeface="Arial" charset="0"/>
              </a:endParaRPr>
            </a:p>
          </p:txBody>
        </p:sp>
        <p:sp>
          <p:nvSpPr>
            <p:cNvPr id="93189" name="Freeform 5"/>
            <p:cNvSpPr>
              <a:spLocks/>
            </p:cNvSpPr>
            <p:nvPr userDrawn="1"/>
          </p:nvSpPr>
          <p:spPr bwMode="hidden">
            <a:xfrm>
              <a:off x="3359" y="1536"/>
              <a:ext cx="2401" cy="1232"/>
            </a:xfrm>
            <a:custGeom>
              <a:avLst/>
              <a:gdLst/>
              <a:ahLst/>
              <a:cxnLst>
                <a:cxn ang="0">
                  <a:pos x="2208" y="15"/>
                </a:cxn>
                <a:cxn ang="0">
                  <a:pos x="2088" y="57"/>
                </a:cxn>
                <a:cxn ang="0">
                  <a:pos x="1951" y="99"/>
                </a:cxn>
                <a:cxn ang="0">
                  <a:pos x="1704" y="135"/>
                </a:cxn>
                <a:cxn ang="0">
                  <a:pos x="1314" y="177"/>
                </a:cxn>
                <a:cxn ang="0">
                  <a:pos x="1176" y="189"/>
                </a:cxn>
                <a:cxn ang="0">
                  <a:pos x="1122" y="195"/>
                </a:cxn>
                <a:cxn ang="0">
                  <a:pos x="1075" y="231"/>
                </a:cxn>
                <a:cxn ang="0">
                  <a:pos x="924" y="321"/>
                </a:cxn>
                <a:cxn ang="0">
                  <a:pos x="840" y="369"/>
                </a:cxn>
                <a:cxn ang="0">
                  <a:pos x="630" y="458"/>
                </a:cxn>
                <a:cxn ang="0">
                  <a:pos x="529" y="500"/>
                </a:cxn>
                <a:cxn ang="0">
                  <a:pos x="487" y="542"/>
                </a:cxn>
                <a:cxn ang="0">
                  <a:pos x="457" y="590"/>
                </a:cxn>
                <a:cxn ang="0">
                  <a:pos x="402" y="638"/>
                </a:cxn>
                <a:cxn ang="0">
                  <a:pos x="330" y="758"/>
                </a:cxn>
                <a:cxn ang="0">
                  <a:pos x="312" y="788"/>
                </a:cxn>
                <a:cxn ang="0">
                  <a:pos x="252" y="824"/>
                </a:cxn>
                <a:cxn ang="0">
                  <a:pos x="84" y="926"/>
                </a:cxn>
                <a:cxn ang="0">
                  <a:pos x="0" y="992"/>
                </a:cxn>
                <a:cxn ang="0">
                  <a:pos x="12" y="1040"/>
                </a:cxn>
                <a:cxn ang="0">
                  <a:pos x="132" y="1034"/>
                </a:cxn>
                <a:cxn ang="0">
                  <a:pos x="336" y="980"/>
                </a:cxn>
                <a:cxn ang="0">
                  <a:pos x="529" y="896"/>
                </a:cxn>
                <a:cxn ang="0">
                  <a:pos x="576" y="872"/>
                </a:cxn>
                <a:cxn ang="0">
                  <a:pos x="714" y="848"/>
                </a:cxn>
                <a:cxn ang="0">
                  <a:pos x="966" y="794"/>
                </a:cxn>
                <a:cxn ang="0">
                  <a:pos x="1212" y="782"/>
                </a:cxn>
                <a:cxn ang="0">
                  <a:pos x="1416" y="872"/>
                </a:cxn>
                <a:cxn ang="0">
                  <a:pos x="1464" y="932"/>
                </a:cxn>
                <a:cxn ang="0">
                  <a:pos x="1440" y="992"/>
                </a:cxn>
                <a:cxn ang="0">
                  <a:pos x="1302" y="1040"/>
                </a:cxn>
                <a:cxn ang="0">
                  <a:pos x="1158" y="1100"/>
                </a:cxn>
                <a:cxn ang="0">
                  <a:pos x="1093" y="1148"/>
                </a:cxn>
                <a:cxn ang="0">
                  <a:pos x="1075" y="1208"/>
                </a:cxn>
                <a:cxn ang="0">
                  <a:pos x="1093" y="1232"/>
                </a:cxn>
                <a:cxn ang="0">
                  <a:pos x="1152" y="1226"/>
                </a:cxn>
                <a:cxn ang="0">
                  <a:pos x="1332" y="1208"/>
                </a:cxn>
                <a:cxn ang="0">
                  <a:pos x="1434" y="1184"/>
                </a:cxn>
                <a:cxn ang="0">
                  <a:pos x="1464" y="1172"/>
                </a:cxn>
                <a:cxn ang="0">
                  <a:pos x="1578" y="1130"/>
                </a:cxn>
                <a:cxn ang="0">
                  <a:pos x="1758" y="1064"/>
                </a:cxn>
                <a:cxn ang="0">
                  <a:pos x="1872" y="962"/>
                </a:cxn>
                <a:cxn ang="0">
                  <a:pos x="1986" y="800"/>
                </a:cxn>
                <a:cxn ang="0">
                  <a:pos x="2166" y="650"/>
                </a:cxn>
                <a:cxn ang="0">
                  <a:pos x="2257" y="590"/>
                </a:cxn>
                <a:cxn ang="0">
                  <a:pos x="2400" y="57"/>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257" y="590"/>
                  </a:lnTo>
                  <a:lnTo>
                    <a:pt x="2400" y="518"/>
                  </a:lnTo>
                  <a:lnTo>
                    <a:pt x="2400" y="57"/>
                  </a:lnTo>
                  <a:lnTo>
                    <a:pt x="2401" y="0"/>
                  </a:lnTo>
                  <a:lnTo>
                    <a:pt x="2310" y="3"/>
                  </a:lnTo>
                  <a:close/>
                </a:path>
              </a:pathLst>
            </a:custGeom>
            <a:solidFill>
              <a:schemeClr val="bg2"/>
            </a:solidFill>
            <a:ln w="9525">
              <a:noFill/>
              <a:round/>
              <a:headEnd/>
              <a:tailEnd/>
            </a:ln>
          </p:spPr>
          <p:txBody>
            <a:bodyPr/>
            <a:lstStyle/>
            <a:p>
              <a:pPr>
                <a:defRPr/>
              </a:pPr>
              <a:endParaRPr lang="en-IN">
                <a:latin typeface="Arial" charset="0"/>
              </a:endParaRPr>
            </a:p>
          </p:txBody>
        </p:sp>
        <p:sp>
          <p:nvSpPr>
            <p:cNvPr id="93190" name="Freeform 6"/>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IN">
                <a:latin typeface="Arial" charset="0"/>
              </a:endParaRPr>
            </a:p>
          </p:txBody>
        </p:sp>
        <p:sp>
          <p:nvSpPr>
            <p:cNvPr id="93191" name="Freeform 7"/>
            <p:cNvSpPr>
              <a:spLocks/>
            </p:cNvSpPr>
            <p:nvPr userDrawn="1"/>
          </p:nvSpPr>
          <p:spPr bwMode="hidden">
            <a:xfrm>
              <a:off x="3599" y="2477"/>
              <a:ext cx="186" cy="120"/>
            </a:xfrm>
            <a:custGeom>
              <a:avLst/>
              <a:gdLst/>
              <a:ahLst/>
              <a:cxnLst>
                <a:cxn ang="0">
                  <a:pos x="185" y="0"/>
                </a:cxn>
                <a:cxn ang="0">
                  <a:pos x="185" y="6"/>
                </a:cxn>
                <a:cxn ang="0">
                  <a:pos x="185" y="18"/>
                </a:cxn>
                <a:cxn ang="0">
                  <a:pos x="185" y="36"/>
                </a:cxn>
                <a:cxn ang="0">
                  <a:pos x="179" y="54"/>
                </a:cxn>
                <a:cxn ang="0">
                  <a:pos x="161" y="72"/>
                </a:cxn>
                <a:cxn ang="0">
                  <a:pos x="137" y="96"/>
                </a:cxn>
                <a:cxn ang="0">
                  <a:pos x="101" y="108"/>
                </a:cxn>
                <a:cxn ang="0">
                  <a:pos x="47" y="120"/>
                </a:cxn>
                <a:cxn ang="0">
                  <a:pos x="29" y="120"/>
                </a:cxn>
                <a:cxn ang="0">
                  <a:pos x="17" y="114"/>
                </a:cxn>
                <a:cxn ang="0">
                  <a:pos x="0" y="96"/>
                </a:cxn>
                <a:cxn ang="0">
                  <a:pos x="0" y="78"/>
                </a:cxn>
                <a:cxn ang="0">
                  <a:pos x="0" y="72"/>
                </a:cxn>
                <a:cxn ang="0">
                  <a:pos x="185" y="0"/>
                </a:cxn>
                <a:cxn ang="0">
                  <a:pos x="185" y="0"/>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lnTo>
                    <a:pt x="185" y="0"/>
                  </a:lnTo>
                  <a:close/>
                </a:path>
              </a:pathLst>
            </a:custGeom>
            <a:solidFill>
              <a:schemeClr val="bg1"/>
            </a:solidFill>
            <a:ln w="9525">
              <a:noFill/>
              <a:round/>
              <a:headEnd/>
              <a:tailEnd/>
            </a:ln>
          </p:spPr>
          <p:txBody>
            <a:bodyPr/>
            <a:lstStyle/>
            <a:p>
              <a:pPr>
                <a:defRPr/>
              </a:pPr>
              <a:endParaRPr lang="en-IN">
                <a:latin typeface="Arial" charset="0"/>
              </a:endParaRPr>
            </a:p>
          </p:txBody>
        </p:sp>
        <p:sp>
          <p:nvSpPr>
            <p:cNvPr id="93192" name="Freeform 8"/>
            <p:cNvSpPr>
              <a:spLocks/>
            </p:cNvSpPr>
            <p:nvPr userDrawn="1"/>
          </p:nvSpPr>
          <p:spPr bwMode="hidden">
            <a:xfrm>
              <a:off x="3779" y="2393"/>
              <a:ext cx="185" cy="120"/>
            </a:xfrm>
            <a:custGeom>
              <a:avLst/>
              <a:gdLst/>
              <a:ahLst/>
              <a:cxnLst>
                <a:cxn ang="0">
                  <a:pos x="185" y="0"/>
                </a:cxn>
                <a:cxn ang="0">
                  <a:pos x="185" y="6"/>
                </a:cxn>
                <a:cxn ang="0">
                  <a:pos x="179" y="24"/>
                </a:cxn>
                <a:cxn ang="0">
                  <a:pos x="167" y="42"/>
                </a:cxn>
                <a:cxn ang="0">
                  <a:pos x="149" y="66"/>
                </a:cxn>
                <a:cxn ang="0">
                  <a:pos x="131" y="90"/>
                </a:cxn>
                <a:cxn ang="0">
                  <a:pos x="102" y="108"/>
                </a:cxn>
                <a:cxn ang="0">
                  <a:pos x="66" y="120"/>
                </a:cxn>
                <a:cxn ang="0">
                  <a:pos x="18" y="120"/>
                </a:cxn>
                <a:cxn ang="0">
                  <a:pos x="0" y="60"/>
                </a:cxn>
                <a:cxn ang="0">
                  <a:pos x="185" y="0"/>
                </a:cxn>
                <a:cxn ang="0">
                  <a:pos x="185" y="0"/>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lnTo>
                    <a:pt x="185" y="0"/>
                  </a:lnTo>
                  <a:close/>
                </a:path>
              </a:pathLst>
            </a:custGeom>
            <a:solidFill>
              <a:schemeClr val="bg1"/>
            </a:solidFill>
            <a:ln w="9525">
              <a:noFill/>
              <a:round/>
              <a:headEnd/>
              <a:tailEnd/>
            </a:ln>
          </p:spPr>
          <p:txBody>
            <a:bodyPr/>
            <a:lstStyle/>
            <a:p>
              <a:pPr>
                <a:defRPr/>
              </a:pPr>
              <a:endParaRPr lang="en-IN">
                <a:latin typeface="Arial" charset="0"/>
              </a:endParaRPr>
            </a:p>
          </p:txBody>
        </p:sp>
        <p:sp>
          <p:nvSpPr>
            <p:cNvPr id="93193" name="Freeform 9"/>
            <p:cNvSpPr>
              <a:spLocks/>
            </p:cNvSpPr>
            <p:nvPr userDrawn="1"/>
          </p:nvSpPr>
          <p:spPr bwMode="hidden">
            <a:xfrm>
              <a:off x="3839" y="1836"/>
              <a:ext cx="528" cy="275"/>
            </a:xfrm>
            <a:custGeom>
              <a:avLst/>
              <a:gdLst/>
              <a:ahLst/>
              <a:cxnLst>
                <a:cxn ang="0">
                  <a:pos x="0" y="275"/>
                </a:cxn>
                <a:cxn ang="0">
                  <a:pos x="0" y="269"/>
                </a:cxn>
                <a:cxn ang="0">
                  <a:pos x="6" y="251"/>
                </a:cxn>
                <a:cxn ang="0">
                  <a:pos x="6" y="239"/>
                </a:cxn>
                <a:cxn ang="0">
                  <a:pos x="12" y="227"/>
                </a:cxn>
                <a:cxn ang="0">
                  <a:pos x="18" y="221"/>
                </a:cxn>
                <a:cxn ang="0">
                  <a:pos x="36" y="215"/>
                </a:cxn>
                <a:cxn ang="0">
                  <a:pos x="77" y="203"/>
                </a:cxn>
                <a:cxn ang="0">
                  <a:pos x="137" y="179"/>
                </a:cxn>
                <a:cxn ang="0">
                  <a:pos x="209" y="143"/>
                </a:cxn>
                <a:cxn ang="0">
                  <a:pos x="251" y="120"/>
                </a:cxn>
                <a:cxn ang="0">
                  <a:pos x="299" y="96"/>
                </a:cxn>
                <a:cxn ang="0">
                  <a:pos x="394" y="48"/>
                </a:cxn>
                <a:cxn ang="0">
                  <a:pos x="442" y="30"/>
                </a:cxn>
                <a:cxn ang="0">
                  <a:pos x="478" y="12"/>
                </a:cxn>
                <a:cxn ang="0">
                  <a:pos x="502" y="6"/>
                </a:cxn>
                <a:cxn ang="0">
                  <a:pos x="520" y="0"/>
                </a:cxn>
                <a:cxn ang="0">
                  <a:pos x="526" y="0"/>
                </a:cxn>
                <a:cxn ang="0">
                  <a:pos x="520" y="6"/>
                </a:cxn>
                <a:cxn ang="0">
                  <a:pos x="508" y="12"/>
                </a:cxn>
                <a:cxn ang="0">
                  <a:pos x="484" y="24"/>
                </a:cxn>
                <a:cxn ang="0">
                  <a:pos x="460" y="42"/>
                </a:cxn>
                <a:cxn ang="0">
                  <a:pos x="436" y="54"/>
                </a:cxn>
                <a:cxn ang="0">
                  <a:pos x="394" y="78"/>
                </a:cxn>
                <a:cxn ang="0">
                  <a:pos x="340" y="108"/>
                </a:cxn>
                <a:cxn ang="0">
                  <a:pos x="275" y="143"/>
                </a:cxn>
                <a:cxn ang="0">
                  <a:pos x="131" y="221"/>
                </a:cxn>
                <a:cxn ang="0">
                  <a:pos x="65" y="251"/>
                </a:cxn>
                <a:cxn ang="0">
                  <a:pos x="0" y="275"/>
                </a:cxn>
                <a:cxn ang="0">
                  <a:pos x="0" y="275"/>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lnTo>
                    <a:pt x="0" y="275"/>
                  </a:lnTo>
                  <a:close/>
                </a:path>
              </a:pathLst>
            </a:custGeom>
            <a:solidFill>
              <a:schemeClr val="bg1"/>
            </a:solidFill>
            <a:ln w="9525">
              <a:noFill/>
              <a:round/>
              <a:headEnd/>
              <a:tailEnd/>
            </a:ln>
          </p:spPr>
          <p:txBody>
            <a:bodyPr/>
            <a:lstStyle/>
            <a:p>
              <a:pPr>
                <a:defRPr/>
              </a:pPr>
              <a:endParaRPr lang="en-IN">
                <a:latin typeface="Arial" charset="0"/>
              </a:endParaRPr>
            </a:p>
          </p:txBody>
        </p:sp>
        <p:sp>
          <p:nvSpPr>
            <p:cNvPr id="93194" name="Freeform 10"/>
            <p:cNvSpPr>
              <a:spLocks/>
            </p:cNvSpPr>
            <p:nvPr userDrawn="1"/>
          </p:nvSpPr>
          <p:spPr bwMode="hidden">
            <a:xfrm>
              <a:off x="3676" y="2015"/>
              <a:ext cx="721" cy="306"/>
            </a:xfrm>
            <a:custGeom>
              <a:avLst/>
              <a:gdLst/>
              <a:ahLst/>
              <a:cxnLst>
                <a:cxn ang="0">
                  <a:pos x="48" y="216"/>
                </a:cxn>
                <a:cxn ang="0">
                  <a:pos x="30" y="252"/>
                </a:cxn>
                <a:cxn ang="0">
                  <a:pos x="12" y="282"/>
                </a:cxn>
                <a:cxn ang="0">
                  <a:pos x="6" y="300"/>
                </a:cxn>
                <a:cxn ang="0">
                  <a:pos x="0" y="306"/>
                </a:cxn>
                <a:cxn ang="0">
                  <a:pos x="48" y="276"/>
                </a:cxn>
                <a:cxn ang="0">
                  <a:pos x="84" y="252"/>
                </a:cxn>
                <a:cxn ang="0">
                  <a:pos x="108" y="234"/>
                </a:cxn>
                <a:cxn ang="0">
                  <a:pos x="120" y="228"/>
                </a:cxn>
                <a:cxn ang="0">
                  <a:pos x="126" y="228"/>
                </a:cxn>
                <a:cxn ang="0">
                  <a:pos x="144" y="222"/>
                </a:cxn>
                <a:cxn ang="0">
                  <a:pos x="168" y="216"/>
                </a:cxn>
                <a:cxn ang="0">
                  <a:pos x="198" y="204"/>
                </a:cxn>
                <a:cxn ang="0">
                  <a:pos x="275" y="180"/>
                </a:cxn>
                <a:cxn ang="0">
                  <a:pos x="371" y="156"/>
                </a:cxn>
                <a:cxn ang="0">
                  <a:pos x="461" y="126"/>
                </a:cxn>
                <a:cxn ang="0">
                  <a:pos x="544" y="102"/>
                </a:cxn>
                <a:cxn ang="0">
                  <a:pos x="574" y="90"/>
                </a:cxn>
                <a:cxn ang="0">
                  <a:pos x="604" y="84"/>
                </a:cxn>
                <a:cxn ang="0">
                  <a:pos x="622" y="78"/>
                </a:cxn>
                <a:cxn ang="0">
                  <a:pos x="628" y="72"/>
                </a:cxn>
                <a:cxn ang="0">
                  <a:pos x="634" y="66"/>
                </a:cxn>
                <a:cxn ang="0">
                  <a:pos x="652" y="60"/>
                </a:cxn>
                <a:cxn ang="0">
                  <a:pos x="694" y="30"/>
                </a:cxn>
                <a:cxn ang="0">
                  <a:pos x="712" y="18"/>
                </a:cxn>
                <a:cxn ang="0">
                  <a:pos x="718" y="6"/>
                </a:cxn>
                <a:cxn ang="0">
                  <a:pos x="712" y="0"/>
                </a:cxn>
                <a:cxn ang="0">
                  <a:pos x="688" y="0"/>
                </a:cxn>
                <a:cxn ang="0">
                  <a:pos x="628" y="0"/>
                </a:cxn>
                <a:cxn ang="0">
                  <a:pos x="580" y="0"/>
                </a:cxn>
                <a:cxn ang="0">
                  <a:pos x="544" y="0"/>
                </a:cxn>
                <a:cxn ang="0">
                  <a:pos x="514" y="18"/>
                </a:cxn>
                <a:cxn ang="0">
                  <a:pos x="485" y="42"/>
                </a:cxn>
                <a:cxn ang="0">
                  <a:pos x="467" y="54"/>
                </a:cxn>
                <a:cxn ang="0">
                  <a:pos x="449" y="60"/>
                </a:cxn>
                <a:cxn ang="0">
                  <a:pos x="425" y="60"/>
                </a:cxn>
                <a:cxn ang="0">
                  <a:pos x="389" y="66"/>
                </a:cxn>
                <a:cxn ang="0">
                  <a:pos x="347" y="84"/>
                </a:cxn>
                <a:cxn ang="0">
                  <a:pos x="311" y="108"/>
                </a:cxn>
                <a:cxn ang="0">
                  <a:pos x="287" y="126"/>
                </a:cxn>
                <a:cxn ang="0">
                  <a:pos x="275" y="132"/>
                </a:cxn>
                <a:cxn ang="0">
                  <a:pos x="257" y="138"/>
                </a:cxn>
                <a:cxn ang="0">
                  <a:pos x="221" y="138"/>
                </a:cxn>
                <a:cxn ang="0">
                  <a:pos x="186" y="138"/>
                </a:cxn>
                <a:cxn ang="0">
                  <a:pos x="180" y="138"/>
                </a:cxn>
                <a:cxn ang="0">
                  <a:pos x="174" y="138"/>
                </a:cxn>
                <a:cxn ang="0">
                  <a:pos x="114" y="162"/>
                </a:cxn>
                <a:cxn ang="0">
                  <a:pos x="48" y="216"/>
                </a:cxn>
                <a:cxn ang="0">
                  <a:pos x="48" y="216"/>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lnTo>
                    <a:pt x="48" y="216"/>
                  </a:lnTo>
                  <a:close/>
                </a:path>
              </a:pathLst>
            </a:custGeom>
            <a:solidFill>
              <a:schemeClr val="bg1"/>
            </a:solidFill>
            <a:ln w="9525">
              <a:noFill/>
              <a:round/>
              <a:headEnd/>
              <a:tailEnd/>
            </a:ln>
          </p:spPr>
          <p:txBody>
            <a:bodyPr/>
            <a:lstStyle/>
            <a:p>
              <a:pPr>
                <a:defRPr/>
              </a:pPr>
              <a:endParaRPr lang="en-IN">
                <a:latin typeface="Arial" charset="0"/>
              </a:endParaRPr>
            </a:p>
          </p:txBody>
        </p:sp>
        <p:sp>
          <p:nvSpPr>
            <p:cNvPr id="93195" name="Freeform 11"/>
            <p:cNvSpPr>
              <a:spLocks/>
            </p:cNvSpPr>
            <p:nvPr userDrawn="1"/>
          </p:nvSpPr>
          <p:spPr bwMode="hidden">
            <a:xfrm>
              <a:off x="3358" y="1890"/>
              <a:ext cx="2400" cy="881"/>
            </a:xfrm>
            <a:custGeom>
              <a:avLst/>
              <a:gdLst/>
              <a:ahLst/>
              <a:cxnLst>
                <a:cxn ang="0">
                  <a:pos x="2231" y="54"/>
                </a:cxn>
                <a:cxn ang="0">
                  <a:pos x="2189" y="54"/>
                </a:cxn>
                <a:cxn ang="0">
                  <a:pos x="2147" y="66"/>
                </a:cxn>
                <a:cxn ang="0">
                  <a:pos x="2021" y="101"/>
                </a:cxn>
                <a:cxn ang="0">
                  <a:pos x="1956" y="119"/>
                </a:cxn>
                <a:cxn ang="0">
                  <a:pos x="1860" y="167"/>
                </a:cxn>
                <a:cxn ang="0">
                  <a:pos x="1836" y="245"/>
                </a:cxn>
                <a:cxn ang="0">
                  <a:pos x="1842" y="305"/>
                </a:cxn>
                <a:cxn ang="0">
                  <a:pos x="1758" y="317"/>
                </a:cxn>
                <a:cxn ang="0">
                  <a:pos x="1597" y="263"/>
                </a:cxn>
                <a:cxn ang="0">
                  <a:pos x="1507" y="257"/>
                </a:cxn>
                <a:cxn ang="0">
                  <a:pos x="1399" y="311"/>
                </a:cxn>
                <a:cxn ang="0">
                  <a:pos x="1334" y="353"/>
                </a:cxn>
                <a:cxn ang="0">
                  <a:pos x="1310" y="359"/>
                </a:cxn>
                <a:cxn ang="0">
                  <a:pos x="1214" y="371"/>
                </a:cxn>
                <a:cxn ang="0">
                  <a:pos x="1160" y="365"/>
                </a:cxn>
                <a:cxn ang="0">
                  <a:pos x="1053" y="371"/>
                </a:cxn>
                <a:cxn ang="0">
                  <a:pos x="957" y="383"/>
                </a:cxn>
                <a:cxn ang="0">
                  <a:pos x="921" y="401"/>
                </a:cxn>
                <a:cxn ang="0">
                  <a:pos x="819" y="419"/>
                </a:cxn>
                <a:cxn ang="0">
                  <a:pos x="778" y="419"/>
                </a:cxn>
                <a:cxn ang="0">
                  <a:pos x="664" y="437"/>
                </a:cxn>
                <a:cxn ang="0">
                  <a:pos x="598" y="473"/>
                </a:cxn>
                <a:cxn ang="0">
                  <a:pos x="503" y="467"/>
                </a:cxn>
                <a:cxn ang="0">
                  <a:pos x="431" y="491"/>
                </a:cxn>
                <a:cxn ang="0">
                  <a:pos x="413" y="539"/>
                </a:cxn>
                <a:cxn ang="0">
                  <a:pos x="347" y="569"/>
                </a:cxn>
                <a:cxn ang="0">
                  <a:pos x="222" y="599"/>
                </a:cxn>
                <a:cxn ang="0">
                  <a:pos x="138" y="647"/>
                </a:cxn>
                <a:cxn ang="0">
                  <a:pos x="108" y="659"/>
                </a:cxn>
                <a:cxn ang="0">
                  <a:pos x="0" y="671"/>
                </a:cxn>
                <a:cxn ang="0">
                  <a:pos x="84" y="695"/>
                </a:cxn>
                <a:cxn ang="0">
                  <a:pos x="263" y="653"/>
                </a:cxn>
                <a:cxn ang="0">
                  <a:pos x="473" y="569"/>
                </a:cxn>
                <a:cxn ang="0">
                  <a:pos x="568" y="521"/>
                </a:cxn>
                <a:cxn ang="0">
                  <a:pos x="646" y="515"/>
                </a:cxn>
                <a:cxn ang="0">
                  <a:pos x="873" y="461"/>
                </a:cxn>
                <a:cxn ang="0">
                  <a:pos x="1148" y="425"/>
                </a:cxn>
                <a:cxn ang="0">
                  <a:pos x="1292" y="461"/>
                </a:cxn>
                <a:cxn ang="0">
                  <a:pos x="1417" y="533"/>
                </a:cxn>
                <a:cxn ang="0">
                  <a:pos x="1435" y="617"/>
                </a:cxn>
                <a:cxn ang="0">
                  <a:pos x="1376" y="653"/>
                </a:cxn>
                <a:cxn ang="0">
                  <a:pos x="1226" y="701"/>
                </a:cxn>
                <a:cxn ang="0">
                  <a:pos x="1112" y="755"/>
                </a:cxn>
                <a:cxn ang="0">
                  <a:pos x="1065" y="809"/>
                </a:cxn>
                <a:cxn ang="0">
                  <a:pos x="1077" y="869"/>
                </a:cxn>
                <a:cxn ang="0">
                  <a:pos x="1106" y="881"/>
                </a:cxn>
                <a:cxn ang="0">
                  <a:pos x="1208" y="869"/>
                </a:cxn>
                <a:cxn ang="0">
                  <a:pos x="1388" y="857"/>
                </a:cxn>
                <a:cxn ang="0">
                  <a:pos x="1441" y="851"/>
                </a:cxn>
                <a:cxn ang="0">
                  <a:pos x="1483" y="833"/>
                </a:cxn>
                <a:cxn ang="0">
                  <a:pos x="1675" y="743"/>
                </a:cxn>
                <a:cxn ang="0">
                  <a:pos x="1806" y="689"/>
                </a:cxn>
                <a:cxn ang="0">
                  <a:pos x="1884" y="581"/>
                </a:cxn>
                <a:cxn ang="0">
                  <a:pos x="2039" y="389"/>
                </a:cxn>
                <a:cxn ang="0">
                  <a:pos x="2207" y="269"/>
                </a:cxn>
                <a:cxn ang="0">
                  <a:pos x="2249" y="239"/>
                </a:cxn>
                <a:cxn ang="0">
                  <a:pos x="2392" y="0"/>
                </a:cxn>
                <a:cxn ang="0">
                  <a:pos x="2302" y="36"/>
                </a:cxn>
              </a:cxnLst>
              <a:rect l="0" t="0" r="r" b="b"/>
              <a:pathLst>
                <a:path w="2392" h="881">
                  <a:moveTo>
                    <a:pt x="2302" y="36"/>
                  </a:moveTo>
                  <a:lnTo>
                    <a:pt x="2266" y="48"/>
                  </a:lnTo>
                  <a:lnTo>
                    <a:pt x="2231" y="54"/>
                  </a:lnTo>
                  <a:lnTo>
                    <a:pt x="2201" y="54"/>
                  </a:lnTo>
                  <a:lnTo>
                    <a:pt x="2195" y="54"/>
                  </a:lnTo>
                  <a:lnTo>
                    <a:pt x="2189"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249" y="239"/>
                  </a:lnTo>
                  <a:lnTo>
                    <a:pt x="2392" y="167"/>
                  </a:lnTo>
                  <a:lnTo>
                    <a:pt x="2392" y="60"/>
                  </a:lnTo>
                  <a:lnTo>
                    <a:pt x="2392" y="0"/>
                  </a:lnTo>
                  <a:lnTo>
                    <a:pt x="2344" y="18"/>
                  </a:lnTo>
                  <a:lnTo>
                    <a:pt x="2302" y="36"/>
                  </a:lnTo>
                  <a:lnTo>
                    <a:pt x="2302" y="36"/>
                  </a:lnTo>
                  <a:close/>
                </a:path>
              </a:pathLst>
            </a:custGeom>
            <a:solidFill>
              <a:schemeClr val="bg1"/>
            </a:solidFill>
            <a:ln w="9525">
              <a:noFill/>
              <a:round/>
              <a:headEnd/>
              <a:tailEnd/>
            </a:ln>
          </p:spPr>
          <p:txBody>
            <a:bodyPr/>
            <a:lstStyle/>
            <a:p>
              <a:pPr>
                <a:defRPr/>
              </a:pPr>
              <a:endParaRPr lang="en-IN">
                <a:latin typeface="Arial" charset="0"/>
              </a:endParaRPr>
            </a:p>
          </p:txBody>
        </p:sp>
        <p:sp>
          <p:nvSpPr>
            <p:cNvPr id="93196" name="Freeform 12"/>
            <p:cNvSpPr>
              <a:spLocks/>
            </p:cNvSpPr>
            <p:nvPr userDrawn="1"/>
          </p:nvSpPr>
          <p:spPr bwMode="hidden">
            <a:xfrm>
              <a:off x="3839" y="1854"/>
              <a:ext cx="577" cy="258"/>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IN">
                <a:latin typeface="Arial" charset="0"/>
              </a:endParaRPr>
            </a:p>
          </p:txBody>
        </p:sp>
        <p:sp>
          <p:nvSpPr>
            <p:cNvPr id="93197" name="Freeform 13"/>
            <p:cNvSpPr>
              <a:spLocks/>
            </p:cNvSpPr>
            <p:nvPr userDrawn="1"/>
          </p:nvSpPr>
          <p:spPr bwMode="hidden">
            <a:xfrm>
              <a:off x="5327" y="1642"/>
              <a:ext cx="5" cy="1"/>
            </a:xfrm>
            <a:custGeom>
              <a:avLst/>
              <a:gdLst/>
              <a:ahLst/>
              <a:cxnLst>
                <a:cxn ang="0">
                  <a:pos x="0" y="0"/>
                </a:cxn>
                <a:cxn ang="0">
                  <a:pos x="5" y="0"/>
                </a:cxn>
                <a:cxn ang="0">
                  <a:pos x="0" y="0"/>
                </a:cxn>
                <a:cxn ang="0">
                  <a:pos x="0" y="0"/>
                </a:cxn>
              </a:cxnLst>
              <a:rect l="0" t="0" r="r" b="b"/>
              <a:pathLst>
                <a:path w="5">
                  <a:moveTo>
                    <a:pt x="0" y="0"/>
                  </a:moveTo>
                  <a:lnTo>
                    <a:pt x="5" y="0"/>
                  </a:lnTo>
                  <a:lnTo>
                    <a:pt x="0" y="0"/>
                  </a:lnTo>
                  <a:lnTo>
                    <a:pt x="0" y="0"/>
                  </a:lnTo>
                  <a:close/>
                </a:path>
              </a:pathLst>
            </a:custGeom>
            <a:solidFill>
              <a:srgbClr val="FED1AD"/>
            </a:solidFill>
            <a:ln w="9525">
              <a:noFill/>
              <a:round/>
              <a:headEnd/>
              <a:tailEnd/>
            </a:ln>
          </p:spPr>
          <p:txBody>
            <a:bodyPr/>
            <a:lstStyle/>
            <a:p>
              <a:pPr>
                <a:defRPr/>
              </a:pPr>
              <a:endParaRPr lang="en-IN">
                <a:latin typeface="Arial" charset="0"/>
              </a:endParaRPr>
            </a:p>
          </p:txBody>
        </p:sp>
        <p:sp>
          <p:nvSpPr>
            <p:cNvPr id="93198"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IN">
                <a:latin typeface="Arial" charset="0"/>
              </a:endParaRPr>
            </a:p>
          </p:txBody>
        </p:sp>
        <p:sp>
          <p:nvSpPr>
            <p:cNvPr id="93199"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IN">
                <a:latin typeface="Arial" charset="0"/>
              </a:endParaRPr>
            </a:p>
          </p:txBody>
        </p:sp>
        <p:sp>
          <p:nvSpPr>
            <p:cNvPr id="93200" name="Freeform 16"/>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IN">
                <a:latin typeface="Arial" charset="0"/>
              </a:endParaRPr>
            </a:p>
          </p:txBody>
        </p:sp>
        <p:sp>
          <p:nvSpPr>
            <p:cNvPr id="93201" name="Freeform 17"/>
            <p:cNvSpPr>
              <a:spLocks/>
            </p:cNvSpPr>
            <p:nvPr userDrawn="1"/>
          </p:nvSpPr>
          <p:spPr bwMode="hidden">
            <a:xfrm>
              <a:off x="0" y="2994"/>
              <a:ext cx="2723" cy="1091"/>
            </a:xfrm>
            <a:custGeom>
              <a:avLst/>
              <a:gdLst/>
              <a:ahLst/>
              <a:cxnLst>
                <a:cxn ang="0">
                  <a:pos x="2370" y="72"/>
                </a:cxn>
                <a:cxn ang="0">
                  <a:pos x="2597" y="198"/>
                </a:cxn>
                <a:cxn ang="0">
                  <a:pos x="2639" y="276"/>
                </a:cxn>
                <a:cxn ang="0">
                  <a:pos x="2453" y="264"/>
                </a:cxn>
                <a:cxn ang="0">
                  <a:pos x="2297" y="204"/>
                </a:cxn>
                <a:cxn ang="0">
                  <a:pos x="2112" y="66"/>
                </a:cxn>
                <a:cxn ang="0">
                  <a:pos x="2088" y="72"/>
                </a:cxn>
                <a:cxn ang="0">
                  <a:pos x="2106" y="114"/>
                </a:cxn>
                <a:cxn ang="0">
                  <a:pos x="2412" y="552"/>
                </a:cxn>
                <a:cxn ang="0">
                  <a:pos x="2279" y="564"/>
                </a:cxn>
                <a:cxn ang="0">
                  <a:pos x="2189" y="492"/>
                </a:cxn>
                <a:cxn ang="0">
                  <a:pos x="2058" y="330"/>
                </a:cxn>
                <a:cxn ang="0">
                  <a:pos x="1991" y="234"/>
                </a:cxn>
                <a:cxn ang="0">
                  <a:pos x="1949" y="174"/>
                </a:cxn>
                <a:cxn ang="0">
                  <a:pos x="1824" y="132"/>
                </a:cxn>
                <a:cxn ang="0">
                  <a:pos x="1794" y="144"/>
                </a:cxn>
                <a:cxn ang="0">
                  <a:pos x="1895" y="222"/>
                </a:cxn>
                <a:cxn ang="0">
                  <a:pos x="1943" y="366"/>
                </a:cxn>
                <a:cxn ang="0">
                  <a:pos x="2064" y="630"/>
                </a:cxn>
                <a:cxn ang="0">
                  <a:pos x="2052" y="695"/>
                </a:cxn>
                <a:cxn ang="0">
                  <a:pos x="1955" y="683"/>
                </a:cxn>
                <a:cxn ang="0">
                  <a:pos x="1913" y="636"/>
                </a:cxn>
                <a:cxn ang="0">
                  <a:pos x="1703" y="312"/>
                </a:cxn>
                <a:cxn ang="0">
                  <a:pos x="1637" y="276"/>
                </a:cxn>
                <a:cxn ang="0">
                  <a:pos x="1643" y="318"/>
                </a:cxn>
                <a:cxn ang="0">
                  <a:pos x="1673" y="408"/>
                </a:cxn>
                <a:cxn ang="0">
                  <a:pos x="1716" y="779"/>
                </a:cxn>
                <a:cxn ang="0">
                  <a:pos x="1691" y="737"/>
                </a:cxn>
                <a:cxn ang="0">
                  <a:pos x="1613" y="582"/>
                </a:cxn>
                <a:cxn ang="0">
                  <a:pos x="1494" y="480"/>
                </a:cxn>
                <a:cxn ang="0">
                  <a:pos x="1248" y="528"/>
                </a:cxn>
                <a:cxn ang="0">
                  <a:pos x="996" y="630"/>
                </a:cxn>
                <a:cxn ang="0">
                  <a:pos x="714" y="534"/>
                </a:cxn>
                <a:cxn ang="0">
                  <a:pos x="198" y="288"/>
                </a:cxn>
                <a:cxn ang="0">
                  <a:pos x="0" y="460"/>
                </a:cxn>
                <a:cxn ang="0">
                  <a:pos x="288" y="570"/>
                </a:cxn>
                <a:cxn ang="0">
                  <a:pos x="461" y="654"/>
                </a:cxn>
                <a:cxn ang="0">
                  <a:pos x="725" y="755"/>
                </a:cxn>
                <a:cxn ang="0">
                  <a:pos x="966" y="791"/>
                </a:cxn>
                <a:cxn ang="0">
                  <a:pos x="1176" y="779"/>
                </a:cxn>
                <a:cxn ang="0">
                  <a:pos x="1278" y="791"/>
                </a:cxn>
                <a:cxn ang="0">
                  <a:pos x="1404" y="845"/>
                </a:cxn>
                <a:cxn ang="0">
                  <a:pos x="1416" y="887"/>
                </a:cxn>
                <a:cxn ang="0">
                  <a:pos x="1361" y="923"/>
                </a:cxn>
                <a:cxn ang="0">
                  <a:pos x="1385" y="1007"/>
                </a:cxn>
                <a:cxn ang="0">
                  <a:pos x="1494" y="1085"/>
                </a:cxn>
                <a:cxn ang="0">
                  <a:pos x="1697" y="1043"/>
                </a:cxn>
                <a:cxn ang="0">
                  <a:pos x="1812" y="989"/>
                </a:cxn>
                <a:cxn ang="0">
                  <a:pos x="1973" y="917"/>
                </a:cxn>
                <a:cxn ang="0">
                  <a:pos x="2201" y="899"/>
                </a:cxn>
                <a:cxn ang="0">
                  <a:pos x="2364" y="863"/>
                </a:cxn>
                <a:cxn ang="0">
                  <a:pos x="2400" y="743"/>
                </a:cxn>
                <a:cxn ang="0">
                  <a:pos x="2471" y="701"/>
                </a:cxn>
                <a:cxn ang="0">
                  <a:pos x="2621" y="504"/>
                </a:cxn>
                <a:cxn ang="0">
                  <a:pos x="2693" y="374"/>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08"/>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w="9525">
              <a:noFill/>
              <a:round/>
              <a:headEnd/>
              <a:tailEnd/>
            </a:ln>
          </p:spPr>
          <p:txBody>
            <a:bodyPr/>
            <a:lstStyle/>
            <a:p>
              <a:pPr>
                <a:defRPr/>
              </a:pPr>
              <a:endParaRPr lang="en-IN">
                <a:latin typeface="Arial" charset="0"/>
              </a:endParaRPr>
            </a:p>
          </p:txBody>
        </p:sp>
      </p:grpSp>
      <p:sp>
        <p:nvSpPr>
          <p:cNvPr id="93202" name="Rectangle 18"/>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93203" name="Rectangle 19"/>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n-lt"/>
              </a:defRPr>
            </a:lvl1pPr>
          </a:lstStyle>
          <a:p>
            <a:pPr>
              <a:defRPr/>
            </a:pPr>
            <a:fld id="{88C8BB89-A50A-4356-A2E5-F59E605F1898}" type="datetime5">
              <a:rPr lang="en-US" smtClean="0"/>
              <a:pPr>
                <a:defRPr/>
              </a:pPr>
              <a:t>1-Feb-23</a:t>
            </a:fld>
            <a:endParaRPr lang="en-US"/>
          </a:p>
        </p:txBody>
      </p:sp>
      <p:sp>
        <p:nvSpPr>
          <p:cNvPr id="93204"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n-lt"/>
              </a:defRPr>
            </a:lvl1pPr>
          </a:lstStyle>
          <a:p>
            <a:pPr>
              <a:defRPr/>
            </a:pPr>
            <a:endParaRPr lang="en-US"/>
          </a:p>
        </p:txBody>
      </p:sp>
      <p:sp>
        <p:nvSpPr>
          <p:cNvPr id="93205" name="Rectangle 21"/>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n-lt"/>
              </a:defRPr>
            </a:lvl1pPr>
          </a:lstStyle>
          <a:p>
            <a:pPr>
              <a:defRPr/>
            </a:pPr>
            <a:fld id="{55ADF08F-C7FC-41C1-B811-3A1477A82FA1}" type="slidenum">
              <a:rPr lang="en-US"/>
              <a:pPr>
                <a:defRPr/>
              </a:pPr>
              <a:t>‹#›</a:t>
            </a:fld>
            <a:endParaRPr lang="en-US"/>
          </a:p>
        </p:txBody>
      </p:sp>
      <p:sp>
        <p:nvSpPr>
          <p:cNvPr id="93206" name="Rectangle 22"/>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 id="2147484139" r:id="rId12"/>
  </p:sldLayoutIdLst>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93202"/>
                                        </p:tgtEl>
                                        <p:attrNameLst>
                                          <p:attrName>style.visibility</p:attrName>
                                        </p:attrNameLst>
                                      </p:cBhvr>
                                      <p:to>
                                        <p:strVal val="visible"/>
                                      </p:to>
                                    </p:set>
                                    <p:animEffect transition="in" filter="fade">
                                      <p:cBhvr>
                                        <p:cTn id="7" dur="1000"/>
                                        <p:tgtEl>
                                          <p:spTgt spid="93202"/>
                                        </p:tgtEl>
                                      </p:cBhvr>
                                    </p:animEffect>
                                    <p:anim calcmode="lin" valueType="num">
                                      <p:cBhvr>
                                        <p:cTn id="8" dur="1000" fill="hold"/>
                                        <p:tgtEl>
                                          <p:spTgt spid="93202"/>
                                        </p:tgtEl>
                                        <p:attrNameLst>
                                          <p:attrName>ppt_x</p:attrName>
                                        </p:attrNameLst>
                                      </p:cBhvr>
                                      <p:tavLst>
                                        <p:tav tm="0">
                                          <p:val>
                                            <p:strVal val="#ppt_x"/>
                                          </p:val>
                                        </p:tav>
                                        <p:tav tm="100000">
                                          <p:val>
                                            <p:strVal val="#ppt_x"/>
                                          </p:val>
                                        </p:tav>
                                      </p:tavLst>
                                    </p:anim>
                                    <p:anim calcmode="lin" valueType="num">
                                      <p:cBhvr>
                                        <p:cTn id="9" dur="898" decel="100000" fill="hold"/>
                                        <p:tgtEl>
                                          <p:spTgt spid="9320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9320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93206">
                                            <p:txEl>
                                              <p:pRg st="0" end="0"/>
                                            </p:txEl>
                                          </p:spTgt>
                                        </p:tgtEl>
                                        <p:attrNameLst>
                                          <p:attrName>style.visibility</p:attrName>
                                        </p:attrNameLst>
                                      </p:cBhvr>
                                      <p:to>
                                        <p:strVal val="visible"/>
                                      </p:to>
                                    </p:set>
                                    <p:animEffect transition="in" filter="fade">
                                      <p:cBhvr>
                                        <p:cTn id="15" dur="1000"/>
                                        <p:tgtEl>
                                          <p:spTgt spid="93206">
                                            <p:txEl>
                                              <p:pRg st="0" end="0"/>
                                            </p:txEl>
                                          </p:spTgt>
                                        </p:tgtEl>
                                      </p:cBhvr>
                                    </p:animEffect>
                                    <p:anim calcmode="lin" valueType="num">
                                      <p:cBhvr>
                                        <p:cTn id="16" dur="1000" fill="hold"/>
                                        <p:tgtEl>
                                          <p:spTgt spid="93206">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93206">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93206">
                                            <p:txEl>
                                              <p:pRg st="0" end="0"/>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93206">
                                            <p:txEl>
                                              <p:pRg st="1" end="1"/>
                                            </p:txEl>
                                          </p:spTgt>
                                        </p:tgtEl>
                                        <p:attrNameLst>
                                          <p:attrName>style.visibility</p:attrName>
                                        </p:attrNameLst>
                                      </p:cBhvr>
                                      <p:to>
                                        <p:strVal val="visible"/>
                                      </p:to>
                                    </p:set>
                                    <p:animEffect transition="in" filter="fade">
                                      <p:cBhvr>
                                        <p:cTn id="21" dur="1000"/>
                                        <p:tgtEl>
                                          <p:spTgt spid="93206">
                                            <p:txEl>
                                              <p:pRg st="1" end="1"/>
                                            </p:txEl>
                                          </p:spTgt>
                                        </p:tgtEl>
                                      </p:cBhvr>
                                    </p:animEffect>
                                    <p:anim calcmode="lin" valueType="num">
                                      <p:cBhvr>
                                        <p:cTn id="22" dur="1000" fill="hold"/>
                                        <p:tgtEl>
                                          <p:spTgt spid="93206">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93206">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93206">
                                            <p:txEl>
                                              <p:pRg st="1" end="1"/>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93206">
                                            <p:txEl>
                                              <p:pRg st="2" end="2"/>
                                            </p:txEl>
                                          </p:spTgt>
                                        </p:tgtEl>
                                        <p:attrNameLst>
                                          <p:attrName>style.visibility</p:attrName>
                                        </p:attrNameLst>
                                      </p:cBhvr>
                                      <p:to>
                                        <p:strVal val="visible"/>
                                      </p:to>
                                    </p:set>
                                    <p:animEffect transition="in" filter="fade">
                                      <p:cBhvr>
                                        <p:cTn id="27" dur="1000"/>
                                        <p:tgtEl>
                                          <p:spTgt spid="93206">
                                            <p:txEl>
                                              <p:pRg st="2" end="2"/>
                                            </p:txEl>
                                          </p:spTgt>
                                        </p:tgtEl>
                                      </p:cBhvr>
                                    </p:animEffect>
                                    <p:anim calcmode="lin" valueType="num">
                                      <p:cBhvr>
                                        <p:cTn id="28" dur="1000" fill="hold"/>
                                        <p:tgtEl>
                                          <p:spTgt spid="93206">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93206">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93206">
                                            <p:txEl>
                                              <p:pRg st="2" end="2"/>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93206">
                                            <p:txEl>
                                              <p:pRg st="3" end="3"/>
                                            </p:txEl>
                                          </p:spTgt>
                                        </p:tgtEl>
                                        <p:attrNameLst>
                                          <p:attrName>style.visibility</p:attrName>
                                        </p:attrNameLst>
                                      </p:cBhvr>
                                      <p:to>
                                        <p:strVal val="visible"/>
                                      </p:to>
                                    </p:set>
                                    <p:animEffect transition="in" filter="fade">
                                      <p:cBhvr>
                                        <p:cTn id="33" dur="1000"/>
                                        <p:tgtEl>
                                          <p:spTgt spid="93206">
                                            <p:txEl>
                                              <p:pRg st="3" end="3"/>
                                            </p:txEl>
                                          </p:spTgt>
                                        </p:tgtEl>
                                      </p:cBhvr>
                                    </p:animEffect>
                                    <p:anim calcmode="lin" valueType="num">
                                      <p:cBhvr>
                                        <p:cTn id="34" dur="1000" fill="hold"/>
                                        <p:tgtEl>
                                          <p:spTgt spid="93206">
                                            <p:txEl>
                                              <p:pRg st="3" end="3"/>
                                            </p:txEl>
                                          </p:spTgt>
                                        </p:tgtEl>
                                        <p:attrNameLst>
                                          <p:attrName>ppt_x</p:attrName>
                                        </p:attrNameLst>
                                      </p:cBhvr>
                                      <p:tavLst>
                                        <p:tav tm="0">
                                          <p:val>
                                            <p:strVal val="#ppt_x"/>
                                          </p:val>
                                        </p:tav>
                                        <p:tav tm="100000">
                                          <p:val>
                                            <p:strVal val="#ppt_x"/>
                                          </p:val>
                                        </p:tav>
                                      </p:tavLst>
                                    </p:anim>
                                    <p:anim calcmode="lin" valueType="num">
                                      <p:cBhvr>
                                        <p:cTn id="35" dur="898" decel="100000" fill="hold"/>
                                        <p:tgtEl>
                                          <p:spTgt spid="93206">
                                            <p:txEl>
                                              <p:pRg st="3" end="3"/>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898"/>
                                          </p:stCondLst>
                                        </p:cTn>
                                        <p:tgtEl>
                                          <p:spTgt spid="93206">
                                            <p:txEl>
                                              <p:pRg st="3" end="3"/>
                                            </p:txEl>
                                          </p:spTgt>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93206">
                                            <p:txEl>
                                              <p:pRg st="4" end="4"/>
                                            </p:txEl>
                                          </p:spTgt>
                                        </p:tgtEl>
                                        <p:attrNameLst>
                                          <p:attrName>style.visibility</p:attrName>
                                        </p:attrNameLst>
                                      </p:cBhvr>
                                      <p:to>
                                        <p:strVal val="visible"/>
                                      </p:to>
                                    </p:set>
                                    <p:animEffect transition="in" filter="fade">
                                      <p:cBhvr>
                                        <p:cTn id="39" dur="1000"/>
                                        <p:tgtEl>
                                          <p:spTgt spid="93206">
                                            <p:txEl>
                                              <p:pRg st="4" end="4"/>
                                            </p:txEl>
                                          </p:spTgt>
                                        </p:tgtEl>
                                      </p:cBhvr>
                                    </p:animEffect>
                                    <p:anim calcmode="lin" valueType="num">
                                      <p:cBhvr>
                                        <p:cTn id="40" dur="1000" fill="hold"/>
                                        <p:tgtEl>
                                          <p:spTgt spid="93206">
                                            <p:txEl>
                                              <p:pRg st="4" end="4"/>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93206">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93206">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02" grpId="0"/>
      <p:bldP spid="93206" grpId="0" build="p">
        <p:tmplLst>
          <p:tmpl lvl="1">
            <p:tnLst>
              <p:par>
                <p:cTn presetID="37" presetClass="entr" presetSubtype="0" fill="hold" nodeType="clickEffect">
                  <p:stCondLst>
                    <p:cond delay="0"/>
                  </p:stCondLst>
                  <p:childTnLst>
                    <p:set>
                      <p:cBhvr>
                        <p:cTn dur="1" fill="hold">
                          <p:stCondLst>
                            <p:cond delay="0"/>
                          </p:stCondLst>
                        </p:cTn>
                        <p:tgtEl>
                          <p:spTgt spid="93206"/>
                        </p:tgtEl>
                        <p:attrNameLst>
                          <p:attrName>style.visibility</p:attrName>
                        </p:attrNameLst>
                      </p:cBhvr>
                      <p:to>
                        <p:strVal val="visible"/>
                      </p:to>
                    </p:set>
                    <p:animEffect transition="in" filter="fade">
                      <p:cBhvr>
                        <p:cTn dur="1000"/>
                        <p:tgtEl>
                          <p:spTgt spid="93206"/>
                        </p:tgtEl>
                      </p:cBhvr>
                    </p:animEffect>
                    <p:anim calcmode="lin" valueType="num">
                      <p:cBhvr>
                        <p:cTn dur="1000" fill="hold"/>
                        <p:tgtEl>
                          <p:spTgt spid="93206"/>
                        </p:tgtEl>
                        <p:attrNameLst>
                          <p:attrName>ppt_x</p:attrName>
                        </p:attrNameLst>
                      </p:cBhvr>
                      <p:tavLst>
                        <p:tav tm="0">
                          <p:val>
                            <p:strVal val="#ppt_x"/>
                          </p:val>
                        </p:tav>
                        <p:tav tm="100000">
                          <p:val>
                            <p:strVal val="#ppt_x"/>
                          </p:val>
                        </p:tav>
                      </p:tavLst>
                    </p:anim>
                    <p:anim calcmode="lin" valueType="num">
                      <p:cBhvr>
                        <p:cTn dur="898" decel="100000" fill="hold"/>
                        <p:tgtEl>
                          <p:spTgt spid="93206"/>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3206"/>
                        </p:tgtEl>
                        <p:attrNameLst>
                          <p:attrName>ppt_y</p:attrName>
                        </p:attrNameLst>
                      </p:cBhvr>
                      <p:tavLst>
                        <p:tav tm="0">
                          <p:val>
                            <p:strVal val="#ppt_y-.03"/>
                          </p:val>
                        </p:tav>
                        <p:tav tm="100000">
                          <p:val>
                            <p:strVal val="#ppt_y"/>
                          </p:val>
                        </p:tav>
                      </p:tavLst>
                    </p:anim>
                  </p:childTnLst>
                </p:cTn>
              </p:par>
            </p:tnLst>
          </p:tmpl>
          <p:tmpl lvl="2">
            <p:tnLst>
              <p:par>
                <p:cTn presetID="37" presetClass="entr" presetSubtype="0" fill="hold" nodeType="withEffect">
                  <p:stCondLst>
                    <p:cond delay="0"/>
                  </p:stCondLst>
                  <p:childTnLst>
                    <p:set>
                      <p:cBhvr>
                        <p:cTn dur="1" fill="hold">
                          <p:stCondLst>
                            <p:cond delay="0"/>
                          </p:stCondLst>
                        </p:cTn>
                        <p:tgtEl>
                          <p:spTgt spid="93206"/>
                        </p:tgtEl>
                        <p:attrNameLst>
                          <p:attrName>style.visibility</p:attrName>
                        </p:attrNameLst>
                      </p:cBhvr>
                      <p:to>
                        <p:strVal val="visible"/>
                      </p:to>
                    </p:set>
                    <p:animEffect transition="in" filter="fade">
                      <p:cBhvr>
                        <p:cTn dur="1000"/>
                        <p:tgtEl>
                          <p:spTgt spid="93206"/>
                        </p:tgtEl>
                      </p:cBhvr>
                    </p:animEffect>
                    <p:anim calcmode="lin" valueType="num">
                      <p:cBhvr>
                        <p:cTn dur="1000" fill="hold"/>
                        <p:tgtEl>
                          <p:spTgt spid="93206"/>
                        </p:tgtEl>
                        <p:attrNameLst>
                          <p:attrName>ppt_x</p:attrName>
                        </p:attrNameLst>
                      </p:cBhvr>
                      <p:tavLst>
                        <p:tav tm="0">
                          <p:val>
                            <p:strVal val="#ppt_x"/>
                          </p:val>
                        </p:tav>
                        <p:tav tm="100000">
                          <p:val>
                            <p:strVal val="#ppt_x"/>
                          </p:val>
                        </p:tav>
                      </p:tavLst>
                    </p:anim>
                    <p:anim calcmode="lin" valueType="num">
                      <p:cBhvr>
                        <p:cTn dur="898" decel="100000" fill="hold"/>
                        <p:tgtEl>
                          <p:spTgt spid="93206"/>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3206"/>
                        </p:tgtEl>
                        <p:attrNameLst>
                          <p:attrName>ppt_y</p:attrName>
                        </p:attrNameLst>
                      </p:cBhvr>
                      <p:tavLst>
                        <p:tav tm="0">
                          <p:val>
                            <p:strVal val="#ppt_y-.03"/>
                          </p:val>
                        </p:tav>
                        <p:tav tm="100000">
                          <p:val>
                            <p:strVal val="#ppt_y"/>
                          </p:val>
                        </p:tav>
                      </p:tavLst>
                    </p:anim>
                  </p:childTnLst>
                </p:cTn>
              </p:par>
            </p:tnLst>
          </p:tmpl>
          <p:tmpl lvl="3">
            <p:tnLst>
              <p:par>
                <p:cTn presetID="37" presetClass="entr" presetSubtype="0" fill="hold" nodeType="withEffect">
                  <p:stCondLst>
                    <p:cond delay="0"/>
                  </p:stCondLst>
                  <p:childTnLst>
                    <p:set>
                      <p:cBhvr>
                        <p:cTn dur="1" fill="hold">
                          <p:stCondLst>
                            <p:cond delay="0"/>
                          </p:stCondLst>
                        </p:cTn>
                        <p:tgtEl>
                          <p:spTgt spid="93206"/>
                        </p:tgtEl>
                        <p:attrNameLst>
                          <p:attrName>style.visibility</p:attrName>
                        </p:attrNameLst>
                      </p:cBhvr>
                      <p:to>
                        <p:strVal val="visible"/>
                      </p:to>
                    </p:set>
                    <p:animEffect transition="in" filter="fade">
                      <p:cBhvr>
                        <p:cTn dur="1000"/>
                        <p:tgtEl>
                          <p:spTgt spid="93206"/>
                        </p:tgtEl>
                      </p:cBhvr>
                    </p:animEffect>
                    <p:anim calcmode="lin" valueType="num">
                      <p:cBhvr>
                        <p:cTn dur="1000" fill="hold"/>
                        <p:tgtEl>
                          <p:spTgt spid="93206"/>
                        </p:tgtEl>
                        <p:attrNameLst>
                          <p:attrName>ppt_x</p:attrName>
                        </p:attrNameLst>
                      </p:cBhvr>
                      <p:tavLst>
                        <p:tav tm="0">
                          <p:val>
                            <p:strVal val="#ppt_x"/>
                          </p:val>
                        </p:tav>
                        <p:tav tm="100000">
                          <p:val>
                            <p:strVal val="#ppt_x"/>
                          </p:val>
                        </p:tav>
                      </p:tavLst>
                    </p:anim>
                    <p:anim calcmode="lin" valueType="num">
                      <p:cBhvr>
                        <p:cTn dur="898" decel="100000" fill="hold"/>
                        <p:tgtEl>
                          <p:spTgt spid="93206"/>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3206"/>
                        </p:tgtEl>
                        <p:attrNameLst>
                          <p:attrName>ppt_y</p:attrName>
                        </p:attrNameLst>
                      </p:cBhvr>
                      <p:tavLst>
                        <p:tav tm="0">
                          <p:val>
                            <p:strVal val="#ppt_y-.03"/>
                          </p:val>
                        </p:tav>
                        <p:tav tm="100000">
                          <p:val>
                            <p:strVal val="#ppt_y"/>
                          </p:val>
                        </p:tav>
                      </p:tavLst>
                    </p:anim>
                  </p:childTnLst>
                </p:cTn>
              </p:par>
            </p:tnLst>
          </p:tmpl>
          <p:tmpl lvl="4">
            <p:tnLst>
              <p:par>
                <p:cTn presetID="37" presetClass="entr" presetSubtype="0" fill="hold" nodeType="withEffect">
                  <p:stCondLst>
                    <p:cond delay="0"/>
                  </p:stCondLst>
                  <p:childTnLst>
                    <p:set>
                      <p:cBhvr>
                        <p:cTn dur="1" fill="hold">
                          <p:stCondLst>
                            <p:cond delay="0"/>
                          </p:stCondLst>
                        </p:cTn>
                        <p:tgtEl>
                          <p:spTgt spid="93206"/>
                        </p:tgtEl>
                        <p:attrNameLst>
                          <p:attrName>style.visibility</p:attrName>
                        </p:attrNameLst>
                      </p:cBhvr>
                      <p:to>
                        <p:strVal val="visible"/>
                      </p:to>
                    </p:set>
                    <p:animEffect transition="in" filter="fade">
                      <p:cBhvr>
                        <p:cTn dur="1000"/>
                        <p:tgtEl>
                          <p:spTgt spid="93206"/>
                        </p:tgtEl>
                      </p:cBhvr>
                    </p:animEffect>
                    <p:anim calcmode="lin" valueType="num">
                      <p:cBhvr>
                        <p:cTn dur="1000" fill="hold"/>
                        <p:tgtEl>
                          <p:spTgt spid="93206"/>
                        </p:tgtEl>
                        <p:attrNameLst>
                          <p:attrName>ppt_x</p:attrName>
                        </p:attrNameLst>
                      </p:cBhvr>
                      <p:tavLst>
                        <p:tav tm="0">
                          <p:val>
                            <p:strVal val="#ppt_x"/>
                          </p:val>
                        </p:tav>
                        <p:tav tm="100000">
                          <p:val>
                            <p:strVal val="#ppt_x"/>
                          </p:val>
                        </p:tav>
                      </p:tavLst>
                    </p:anim>
                    <p:anim calcmode="lin" valueType="num">
                      <p:cBhvr>
                        <p:cTn dur="898" decel="100000" fill="hold"/>
                        <p:tgtEl>
                          <p:spTgt spid="93206"/>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3206"/>
                        </p:tgtEl>
                        <p:attrNameLst>
                          <p:attrName>ppt_y</p:attrName>
                        </p:attrNameLst>
                      </p:cBhvr>
                      <p:tavLst>
                        <p:tav tm="0">
                          <p:val>
                            <p:strVal val="#ppt_y-.03"/>
                          </p:val>
                        </p:tav>
                        <p:tav tm="100000">
                          <p:val>
                            <p:strVal val="#ppt_y"/>
                          </p:val>
                        </p:tav>
                      </p:tavLst>
                    </p:anim>
                  </p:childTnLst>
                </p:cTn>
              </p:par>
            </p:tnLst>
          </p:tmpl>
          <p:tmpl lvl="5">
            <p:tnLst>
              <p:par>
                <p:cTn presetID="37" presetClass="entr" presetSubtype="0" fill="hold" nodeType="withEffect">
                  <p:stCondLst>
                    <p:cond delay="0"/>
                  </p:stCondLst>
                  <p:childTnLst>
                    <p:set>
                      <p:cBhvr>
                        <p:cTn dur="1" fill="hold">
                          <p:stCondLst>
                            <p:cond delay="0"/>
                          </p:stCondLst>
                        </p:cTn>
                        <p:tgtEl>
                          <p:spTgt spid="93206"/>
                        </p:tgtEl>
                        <p:attrNameLst>
                          <p:attrName>style.visibility</p:attrName>
                        </p:attrNameLst>
                      </p:cBhvr>
                      <p:to>
                        <p:strVal val="visible"/>
                      </p:to>
                    </p:set>
                    <p:animEffect transition="in" filter="fade">
                      <p:cBhvr>
                        <p:cTn dur="1000"/>
                        <p:tgtEl>
                          <p:spTgt spid="93206"/>
                        </p:tgtEl>
                      </p:cBhvr>
                    </p:animEffect>
                    <p:anim calcmode="lin" valueType="num">
                      <p:cBhvr>
                        <p:cTn dur="1000" fill="hold"/>
                        <p:tgtEl>
                          <p:spTgt spid="93206"/>
                        </p:tgtEl>
                        <p:attrNameLst>
                          <p:attrName>ppt_x</p:attrName>
                        </p:attrNameLst>
                      </p:cBhvr>
                      <p:tavLst>
                        <p:tav tm="0">
                          <p:val>
                            <p:strVal val="#ppt_x"/>
                          </p:val>
                        </p:tav>
                        <p:tav tm="100000">
                          <p:val>
                            <p:strVal val="#ppt_x"/>
                          </p:val>
                        </p:tav>
                      </p:tavLst>
                    </p:anim>
                    <p:anim calcmode="lin" valueType="num">
                      <p:cBhvr>
                        <p:cTn dur="898" decel="100000" fill="hold"/>
                        <p:tgtEl>
                          <p:spTgt spid="93206"/>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3206"/>
                        </p:tgtEl>
                        <p:attrNameLst>
                          <p:attrName>ppt_y</p:attrName>
                        </p:attrNameLst>
                      </p:cBhvr>
                      <p:tavLst>
                        <p:tav tm="0">
                          <p:val>
                            <p:strVal val="#ppt_y-.03"/>
                          </p:val>
                        </p:tav>
                        <p:tav tm="100000">
                          <p:val>
                            <p:strVal val="#ppt_y"/>
                          </p:val>
                        </p:tav>
                      </p:tavLst>
                    </p:anim>
                  </p:childTnLst>
                </p:cTn>
              </p:par>
            </p:tnLst>
          </p:tmpl>
        </p:tmplLst>
      </p:bldP>
    </p:bldLst>
  </p:timing>
  <p:hf hdr="0" ftr="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effectLst>
            <a:outerShdw blurRad="38100" dist="38100" dir="2700000" algn="tl">
              <a:srgbClr val="FFFFFF"/>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FFFFFF"/>
            </a:outerShdw>
          </a:effectLst>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effectLst>
            <a:outerShdw blurRad="38100" dist="38100" dir="2700000" algn="tl">
              <a:srgbClr val="FFFFFF"/>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FFFFFF"/>
            </a:outerShdw>
          </a:effectLst>
          <a:latin typeface="+mn-lt"/>
        </a:defRPr>
      </a:lvl4pPr>
      <a:lvl5pPr marL="2057400" indent="-228600" algn="l" rtl="0" eaLnBrk="0" fontAlgn="base" hangingPunct="0">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5pPr>
      <a:lvl6pPr marL="25146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6pPr>
      <a:lvl7pPr marL="29718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7pPr>
      <a:lvl8pPr marL="34290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8pPr>
      <a:lvl9pPr marL="38862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 Id="rId9"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2.xml"/><Relationship Id="rId1" Type="http://schemas.openxmlformats.org/officeDocument/2006/relationships/video" Target="file:///E:\San\GRCPL\Presentations\Videos\videos%20for%20presentation\School%20Training\Educational%20Movies\1disaster.mp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en.wikipedia.org/wiki/Parliament_of_India" TargetMode="External"/><Relationship Id="rId2" Type="http://schemas.openxmlformats.org/officeDocument/2006/relationships/hyperlink" Target="https://en.wikipedia.org/wiki/Rajya_Sabha" TargetMode="External"/><Relationship Id="rId1" Type="http://schemas.openxmlformats.org/officeDocument/2006/relationships/slideLayout" Target="../slideLayouts/slideLayout7.xml"/><Relationship Id="rId6" Type="http://schemas.openxmlformats.org/officeDocument/2006/relationships/hyperlink" Target="https://en.wikipedia.org/wiki/India" TargetMode="External"/><Relationship Id="rId5" Type="http://schemas.openxmlformats.org/officeDocument/2006/relationships/hyperlink" Target="https://en.wikipedia.org/wiki/Act_of_Parliament" TargetMode="External"/><Relationship Id="rId4" Type="http://schemas.openxmlformats.org/officeDocument/2006/relationships/hyperlink" Target="https://en.wikipedia.org/wiki/Lok_Sabha"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diagramColors" Target="../diagrams/colors3.xml"/><Relationship Id="rId3" Type="http://schemas.openxmlformats.org/officeDocument/2006/relationships/diagramLayout" Target="../diagrams/layout1.xml"/><Relationship Id="rId7" Type="http://schemas.openxmlformats.org/officeDocument/2006/relationships/diagramLayout" Target="../diagrams/layout2.xml"/><Relationship Id="rId12" Type="http://schemas.openxmlformats.org/officeDocument/2006/relationships/diagramQuickStyle" Target="../diagrams/quickStyle3.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diagramLayout" Target="../diagrams/layout3.xml"/><Relationship Id="rId5" Type="http://schemas.openxmlformats.org/officeDocument/2006/relationships/diagramColors" Target="../diagrams/colors1.xml"/><Relationship Id="rId10" Type="http://schemas.openxmlformats.org/officeDocument/2006/relationships/diagramData" Target="../diagrams/data3.xml"/><Relationship Id="rId4" Type="http://schemas.openxmlformats.org/officeDocument/2006/relationships/diagramQuickStyle" Target="../diagrams/quickStyle1.xml"/><Relationship Id="rId9" Type="http://schemas.openxmlformats.org/officeDocument/2006/relationships/diagramColors" Target="../diagrams/colors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en.wikipedia.org/wiki/Disaster_Management_Act,_2005" TargetMode="External"/><Relationship Id="rId2" Type="http://schemas.openxmlformats.org/officeDocument/2006/relationships/hyperlink" Target="https://en.wikipedia.org/wiki/India"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en.wikipedia.org/wiki/National_Disaster_Management_Authority_(India)"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en.wikipedia.org/wiki/Paramilitary" TargetMode="External"/><Relationship Id="rId2" Type="http://schemas.openxmlformats.org/officeDocument/2006/relationships/hyperlink" Target="https://en.wikipedia.org/wiki/Battalion"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51.jpeg"/></Relationships>
</file>

<file path=ppt/slides/_rels/slide6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819400"/>
            <a:ext cx="8686800" cy="1905000"/>
          </a:xfrm>
        </p:spPr>
        <p:txBody>
          <a:bodyPr>
            <a:normAutofit fontScale="90000"/>
          </a:bodyPr>
          <a:lstStyle/>
          <a:p>
            <a:pPr algn="ctr"/>
            <a:r>
              <a:rPr lang="en-US" sz="5300" u="sng" dirty="0">
                <a:solidFill>
                  <a:srgbClr val="0070C0"/>
                </a:solidFill>
                <a:effectLst/>
                <a:latin typeface="Verdana" pitchFamily="34" charset="0"/>
                <a:ea typeface="Verdana" pitchFamily="34" charset="0"/>
                <a:cs typeface="Verdana" pitchFamily="34" charset="0"/>
              </a:rPr>
              <a:t>DISASTER </a:t>
            </a:r>
            <a:br>
              <a:rPr lang="en-US" sz="5300" u="sng" dirty="0">
                <a:solidFill>
                  <a:srgbClr val="0070C0"/>
                </a:solidFill>
                <a:effectLst/>
                <a:latin typeface="Verdana" pitchFamily="34" charset="0"/>
                <a:ea typeface="Verdana" pitchFamily="34" charset="0"/>
                <a:cs typeface="Verdana" pitchFamily="34" charset="0"/>
              </a:rPr>
            </a:br>
            <a:r>
              <a:rPr lang="en-US" sz="5300" u="sng" dirty="0">
                <a:solidFill>
                  <a:srgbClr val="0070C0"/>
                </a:solidFill>
                <a:effectLst/>
                <a:latin typeface="Verdana" pitchFamily="34" charset="0"/>
                <a:ea typeface="Verdana" pitchFamily="34" charset="0"/>
                <a:cs typeface="Verdana" pitchFamily="34" charset="0"/>
              </a:rPr>
              <a:t>MANAGEMENT</a:t>
            </a:r>
            <a:r>
              <a:rPr lang="en-US" sz="5300" b="1" u="sng" dirty="0">
                <a:solidFill>
                  <a:srgbClr val="0070C0"/>
                </a:solidFill>
                <a:effectLst/>
                <a:latin typeface="Verdana" pitchFamily="34" charset="0"/>
                <a:ea typeface="Verdana" pitchFamily="34" charset="0"/>
                <a:cs typeface="Verdana" pitchFamily="34" charset="0"/>
              </a:rPr>
              <a:t/>
            </a:r>
            <a:br>
              <a:rPr lang="en-US" sz="5300" b="1" u="sng" dirty="0">
                <a:solidFill>
                  <a:srgbClr val="0070C0"/>
                </a:solidFill>
                <a:effectLst/>
                <a:latin typeface="Verdana" pitchFamily="34" charset="0"/>
                <a:ea typeface="Verdana" pitchFamily="34" charset="0"/>
                <a:cs typeface="Verdana" pitchFamily="34" charset="0"/>
              </a:rPr>
            </a:br>
            <a:r>
              <a:rPr lang="en-US" sz="3600" b="1" u="sng" dirty="0">
                <a:solidFill>
                  <a:srgbClr val="0070C0"/>
                </a:solidFill>
                <a:latin typeface="Lucida Fax" pitchFamily="18" charset="0"/>
              </a:rPr>
              <a:t/>
            </a:r>
            <a:br>
              <a:rPr lang="en-US" sz="3600" b="1" u="sng" dirty="0">
                <a:solidFill>
                  <a:srgbClr val="0070C0"/>
                </a:solidFill>
                <a:latin typeface="Lucida Fax" pitchFamily="18" charset="0"/>
              </a:rPr>
            </a:br>
            <a:endParaRPr lang="en-US" sz="4000" b="1" u="sng" dirty="0">
              <a:solidFill>
                <a:srgbClr val="FF0000"/>
              </a:solidFill>
              <a:effectLst/>
              <a:latin typeface="Lucida Fax" pitchFamily="18" charset="0"/>
            </a:endParaRPr>
          </a:p>
        </p:txBody>
      </p:sp>
      <p:sp>
        <p:nvSpPr>
          <p:cNvPr id="3" name="Content Placeholder 2"/>
          <p:cNvSpPr>
            <a:spLocks noGrp="1"/>
          </p:cNvSpPr>
          <p:nvPr>
            <p:ph idx="1"/>
          </p:nvPr>
        </p:nvSpPr>
        <p:spPr>
          <a:xfrm>
            <a:off x="2057400" y="4038600"/>
            <a:ext cx="5181600" cy="2514600"/>
          </a:xfrm>
        </p:spPr>
        <p:txBody>
          <a:bodyPr>
            <a:normAutofit fontScale="92500" lnSpcReduction="20000"/>
          </a:bodyPr>
          <a:lstStyle/>
          <a:p>
            <a:pPr algn="r">
              <a:buNone/>
            </a:pPr>
            <a:endParaRPr lang="en-US" sz="1400" b="1" dirty="0">
              <a:solidFill>
                <a:srgbClr val="002060"/>
              </a:solidFill>
            </a:endParaRPr>
          </a:p>
          <a:p>
            <a:pPr algn="r">
              <a:buNone/>
            </a:pPr>
            <a:endParaRPr lang="en-US" sz="1400" b="1" dirty="0">
              <a:solidFill>
                <a:srgbClr val="002060"/>
              </a:solidFill>
            </a:endParaRPr>
          </a:p>
          <a:p>
            <a:pPr algn="ctr">
              <a:buNone/>
            </a:pPr>
            <a:r>
              <a:rPr lang="en-US" sz="2800" b="1" dirty="0">
                <a:solidFill>
                  <a:srgbClr val="002060"/>
                </a:solidFill>
              </a:rPr>
              <a:t>By</a:t>
            </a:r>
          </a:p>
          <a:p>
            <a:pPr algn="ctr">
              <a:buNone/>
            </a:pPr>
            <a:r>
              <a:rPr lang="en-IN" sz="2800" b="1" dirty="0" smtClean="0">
                <a:solidFill>
                  <a:srgbClr val="002060"/>
                </a:solidFill>
              </a:rPr>
              <a:t>PANKAJ CHAUDHARY,</a:t>
            </a:r>
          </a:p>
          <a:p>
            <a:pPr algn="ctr">
              <a:buNone/>
            </a:pPr>
            <a:r>
              <a:rPr lang="en-IN" sz="2800" b="1" dirty="0" smtClean="0">
                <a:solidFill>
                  <a:srgbClr val="002060"/>
                </a:solidFill>
              </a:rPr>
              <a:t>INSPECTOR</a:t>
            </a:r>
            <a:endParaRPr lang="en-US" sz="2800" b="1" dirty="0">
              <a:solidFill>
                <a:srgbClr val="002060"/>
              </a:solidFill>
            </a:endParaRPr>
          </a:p>
          <a:p>
            <a:pPr algn="ctr">
              <a:buNone/>
            </a:pPr>
            <a:r>
              <a:rPr lang="en-US" sz="2800" b="1" dirty="0" smtClean="0">
                <a:solidFill>
                  <a:srgbClr val="C00000"/>
                </a:solidFill>
                <a:latin typeface="+mj-lt"/>
              </a:rPr>
              <a:t>05 </a:t>
            </a:r>
            <a:r>
              <a:rPr lang="en-US" sz="2800" b="1" dirty="0">
                <a:solidFill>
                  <a:srgbClr val="C00000"/>
                </a:solidFill>
                <a:latin typeface="+mj-lt"/>
              </a:rPr>
              <a:t>BN, NDRF</a:t>
            </a:r>
          </a:p>
          <a:p>
            <a:pPr algn="ctr">
              <a:buNone/>
            </a:pPr>
            <a:r>
              <a:rPr lang="en-US" sz="2800" b="1" dirty="0" smtClean="0">
                <a:solidFill>
                  <a:srgbClr val="C00000"/>
                </a:solidFill>
                <a:latin typeface="+mj-lt"/>
              </a:rPr>
              <a:t>PUNE</a:t>
            </a:r>
            <a:endParaRPr lang="en-US" sz="2400" b="1" dirty="0">
              <a:solidFill>
                <a:srgbClr val="C00000"/>
              </a:solidFill>
            </a:endParaRPr>
          </a:p>
          <a:p>
            <a:pPr algn="ctr">
              <a:buNone/>
            </a:pPr>
            <a:endParaRPr lang="en-US" b="1" u="sng" dirty="0">
              <a:solidFill>
                <a:srgbClr val="C00000"/>
              </a:solidFill>
            </a:endParaRPr>
          </a:p>
          <a:p>
            <a:pPr algn="ctr">
              <a:buNone/>
            </a:pPr>
            <a:endParaRPr lang="en-US" b="1" u="sng" dirty="0">
              <a:solidFill>
                <a:srgbClr val="C00000"/>
              </a:solidFill>
            </a:endParaRPr>
          </a:p>
          <a:p>
            <a:pPr>
              <a:buNone/>
            </a:pPr>
            <a:endParaRPr lang="en-US" dirty="0"/>
          </a:p>
          <a:p>
            <a:pPr>
              <a:buNone/>
            </a:pPr>
            <a:endParaRPr lang="en-US" dirty="0"/>
          </a:p>
          <a:p>
            <a:pPr>
              <a:buNone/>
            </a:pPr>
            <a:endParaRPr lang="en-US" dirty="0"/>
          </a:p>
        </p:txBody>
      </p:sp>
      <p:pic>
        <p:nvPicPr>
          <p:cNvPr id="7" name="Picture 6" descr="C:\Users\hp\Desktop\Final Logo JPG (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28800" y="304800"/>
            <a:ext cx="5181600" cy="18288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Date Placeholder 3"/>
          <p:cNvSpPr>
            <a:spLocks noGrp="1"/>
          </p:cNvSpPr>
          <p:nvPr>
            <p:ph type="dt" sz="half" idx="10"/>
          </p:nvPr>
        </p:nvSpPr>
        <p:spPr/>
        <p:txBody>
          <a:bodyPr/>
          <a:lstStyle/>
          <a:p>
            <a:pPr>
              <a:defRPr/>
            </a:pPr>
            <a:fld id="{726525B5-6257-4858-83BF-F3D4533CB28F}"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B8690DB4-A0C0-4ED3-AAA7-EA4D2C0A6636}" type="slidenum">
              <a:rPr lang="en-US" smtClean="0"/>
              <a:pPr>
                <a:defRPr/>
              </a:pPr>
              <a:t>1</a:t>
            </a:fld>
            <a:endParaRPr lang="en-US"/>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OF DISASTER AS PER DM ACT, 2005</a:t>
            </a:r>
            <a:endParaRPr lang="en-IN" dirty="0"/>
          </a:p>
        </p:txBody>
      </p:sp>
      <p:sp>
        <p:nvSpPr>
          <p:cNvPr id="3" name="Content Placeholder 2"/>
          <p:cNvSpPr>
            <a:spLocks noGrp="1"/>
          </p:cNvSpPr>
          <p:nvPr>
            <p:ph idx="1"/>
          </p:nvPr>
        </p:nvSpPr>
        <p:spPr/>
        <p:txBody>
          <a:bodyPr/>
          <a:lstStyle/>
          <a:p>
            <a:r>
              <a:rPr lang="en-US" dirty="0"/>
              <a:t>“A catastrophe, mishap, calamity or grave occurrence in any area, arising from natural or man made causes, or by accident or negligence which results in substantial loss of life or human suffering or damage to, and destruction of property, or damage to, or degradation of environment and is of such a nature or magnitude as to be beyond the coping capacity of the community of the affected area.”</a:t>
            </a:r>
            <a:endParaRPr lang="en-IN" dirty="0"/>
          </a:p>
        </p:txBody>
      </p:sp>
      <p:sp>
        <p:nvSpPr>
          <p:cNvPr id="4" name="Date Placeholder 3"/>
          <p:cNvSpPr>
            <a:spLocks noGrp="1"/>
          </p:cNvSpPr>
          <p:nvPr>
            <p:ph type="dt" sz="half" idx="10"/>
          </p:nvPr>
        </p:nvSpPr>
        <p:spPr/>
        <p:txBody>
          <a:bodyPr/>
          <a:lstStyle/>
          <a:p>
            <a:pPr>
              <a:defRPr/>
            </a:pPr>
            <a:fld id="{5BC3DBC6-3BE2-4FB5-8911-E295D3A0BCE1}"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B8690DB4-A0C0-4ED3-AAA7-EA4D2C0A6636}" type="slidenum">
              <a:rPr lang="en-US" smtClean="0"/>
              <a:pPr>
                <a:defRPr/>
              </a:pPr>
              <a:t>2</a:t>
            </a:fld>
            <a:endParaRPr lang="en-US"/>
          </a:p>
        </p:txBody>
      </p:sp>
    </p:spTree>
    <p:extLst>
      <p:ext uri="{BB962C8B-B14F-4D97-AF65-F5344CB8AC3E}">
        <p14:creationId xmlns:p14="http://schemas.microsoft.com/office/powerpoint/2010/main" xmlns="" val="1866852629"/>
      </p:ext>
    </p:extLst>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eaLnBrk="1" fontAlgn="auto" hangingPunct="1">
              <a:spcAft>
                <a:spcPts val="0"/>
              </a:spcAft>
              <a:defRPr/>
            </a:pPr>
            <a:r>
              <a:rPr lang="en-US" u="sng" dirty="0" smtClean="0">
                <a:solidFill>
                  <a:srgbClr val="FF0000"/>
                </a:solidFill>
              </a:rPr>
              <a:t>DISASTER </a:t>
            </a:r>
            <a:r>
              <a:rPr lang="en-US" u="sng" dirty="0">
                <a:solidFill>
                  <a:srgbClr val="FF0000"/>
                </a:solidFill>
              </a:rPr>
              <a:t>MANAGEMENT</a:t>
            </a:r>
            <a:r>
              <a:rPr lang="en-US" u="sng" dirty="0" smtClean="0">
                <a:solidFill>
                  <a:srgbClr val="FF0000"/>
                </a:solidFill>
              </a:rPr>
              <a:t> </a:t>
            </a:r>
            <a:endParaRPr lang="en-US" u="sng" dirty="0">
              <a:solidFill>
                <a:srgbClr val="FF0000"/>
              </a:solidFill>
            </a:endParaRPr>
          </a:p>
        </p:txBody>
      </p:sp>
      <p:sp>
        <p:nvSpPr>
          <p:cNvPr id="3" name="TextBox 3"/>
          <p:cNvSpPr txBox="1">
            <a:spLocks noChangeArrowheads="1"/>
          </p:cNvSpPr>
          <p:nvPr/>
        </p:nvSpPr>
        <p:spPr bwMode="auto">
          <a:xfrm>
            <a:off x="304800" y="1371600"/>
            <a:ext cx="8610600" cy="5632311"/>
          </a:xfrm>
          <a:prstGeom prst="rect">
            <a:avLst/>
          </a:prstGeom>
          <a:noFill/>
          <a:ln w="9525">
            <a:noFill/>
            <a:miter lim="800000"/>
            <a:headEnd/>
            <a:tailEnd/>
          </a:ln>
        </p:spPr>
        <p:txBody>
          <a:bodyPr>
            <a:spAutoFit/>
          </a:bodyPr>
          <a:lstStyle/>
          <a:p>
            <a:pPr algn="just"/>
            <a:r>
              <a:rPr lang="en-US" sz="2400" dirty="0">
                <a:latin typeface="Franklin Gothic Book" pitchFamily="34" charset="0"/>
              </a:rPr>
              <a:t>As per clause 2 (e) of the Disaster Management Act, 2005 defines disaster management as a continuous and integrated process of planning, organizing, coordinating and implementing measures which are necessary or expedient for –</a:t>
            </a:r>
          </a:p>
          <a:p>
            <a:pPr algn="just">
              <a:buFont typeface="Wingdings" pitchFamily="2" charset="2"/>
              <a:buChar char="Ø"/>
            </a:pPr>
            <a:r>
              <a:rPr lang="en-US" sz="2400" dirty="0">
                <a:latin typeface="Franklin Gothic Book" pitchFamily="34" charset="0"/>
              </a:rPr>
              <a:t> Prevention of danger or threat of any disaster.</a:t>
            </a:r>
          </a:p>
          <a:p>
            <a:pPr algn="just">
              <a:buFont typeface="Wingdings" pitchFamily="2" charset="2"/>
              <a:buChar char="Ø"/>
            </a:pPr>
            <a:r>
              <a:rPr lang="en-US" sz="2400" dirty="0">
                <a:latin typeface="Franklin Gothic Book" pitchFamily="34" charset="0"/>
              </a:rPr>
              <a:t>Mitigation or reduction of risk of any disaster or its severity or </a:t>
            </a:r>
            <a:r>
              <a:rPr lang="en-US" sz="2400" dirty="0" smtClean="0">
                <a:latin typeface="Franklin Gothic Book" pitchFamily="34" charset="0"/>
              </a:rPr>
              <a:t>      consequences</a:t>
            </a:r>
            <a:r>
              <a:rPr lang="en-US" sz="2400" dirty="0">
                <a:latin typeface="Franklin Gothic Book" pitchFamily="34" charset="0"/>
              </a:rPr>
              <a:t>.</a:t>
            </a:r>
          </a:p>
          <a:p>
            <a:pPr algn="just">
              <a:buFont typeface="Wingdings" pitchFamily="2" charset="2"/>
              <a:buChar char="Ø"/>
            </a:pPr>
            <a:r>
              <a:rPr lang="en-US" sz="2400" dirty="0">
                <a:latin typeface="Franklin Gothic Book" pitchFamily="34" charset="0"/>
              </a:rPr>
              <a:t>Capacity-building.</a:t>
            </a:r>
          </a:p>
          <a:p>
            <a:pPr algn="just">
              <a:buFont typeface="Wingdings" pitchFamily="2" charset="2"/>
              <a:buChar char="Ø"/>
            </a:pPr>
            <a:r>
              <a:rPr lang="en-US" sz="2400" dirty="0">
                <a:latin typeface="Franklin Gothic Book" pitchFamily="34" charset="0"/>
              </a:rPr>
              <a:t>Preparedness to deal with any disaster.</a:t>
            </a:r>
          </a:p>
          <a:p>
            <a:pPr algn="just">
              <a:buFont typeface="Wingdings" pitchFamily="2" charset="2"/>
              <a:buChar char="Ø"/>
            </a:pPr>
            <a:r>
              <a:rPr lang="en-US" sz="2400" dirty="0">
                <a:latin typeface="Franklin Gothic Book" pitchFamily="34" charset="0"/>
              </a:rPr>
              <a:t>Prompt response to any threatening disaster situation or disaster.</a:t>
            </a:r>
          </a:p>
          <a:p>
            <a:pPr algn="just">
              <a:buFont typeface="Wingdings" pitchFamily="2" charset="2"/>
              <a:buChar char="Ø"/>
            </a:pPr>
            <a:r>
              <a:rPr lang="en-US" sz="2400" dirty="0">
                <a:latin typeface="Franklin Gothic Book" pitchFamily="34" charset="0"/>
              </a:rPr>
              <a:t> Assessing  the severity or magnitude of effects of any disaster.</a:t>
            </a:r>
          </a:p>
          <a:p>
            <a:pPr algn="just">
              <a:buFont typeface="Wingdings" pitchFamily="2" charset="2"/>
              <a:buChar char="Ø"/>
            </a:pPr>
            <a:r>
              <a:rPr lang="en-US" sz="2400" dirty="0">
                <a:latin typeface="Franklin Gothic Book" pitchFamily="34" charset="0"/>
              </a:rPr>
              <a:t>Evacuation, rescue and relief.</a:t>
            </a:r>
          </a:p>
          <a:p>
            <a:pPr algn="just">
              <a:buFont typeface="Wingdings" pitchFamily="2" charset="2"/>
              <a:buChar char="Ø"/>
            </a:pPr>
            <a:r>
              <a:rPr lang="en-US" sz="2400" dirty="0">
                <a:latin typeface="Franklin Gothic Book" pitchFamily="34" charset="0"/>
              </a:rPr>
              <a:t>Rehabilitation and reconstruction.</a:t>
            </a:r>
          </a:p>
          <a:p>
            <a:pPr algn="just"/>
            <a:endParaRPr lang="en-US" sz="2400" dirty="0">
              <a:latin typeface="Franklin Gothic Book" pitchFamily="34" charset="0"/>
            </a:endParaRPr>
          </a:p>
        </p:txBody>
      </p:sp>
      <p:sp>
        <p:nvSpPr>
          <p:cNvPr id="4" name="Date Placeholder 3"/>
          <p:cNvSpPr>
            <a:spLocks noGrp="1"/>
          </p:cNvSpPr>
          <p:nvPr>
            <p:ph type="dt" sz="half" idx="10"/>
          </p:nvPr>
        </p:nvSpPr>
        <p:spPr/>
        <p:txBody>
          <a:bodyPr/>
          <a:lstStyle/>
          <a:p>
            <a:pPr>
              <a:defRPr/>
            </a:pPr>
            <a:fld id="{2440C0C5-BE90-42D6-A6BD-B150F95FEB14}"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A4035A2D-5BE4-476D-B7D1-66270F59476C}" type="slidenum">
              <a:rPr lang="en-US" smtClean="0"/>
              <a:pPr>
                <a:defRPr/>
              </a:pPr>
              <a:t>3</a:t>
            </a:fld>
            <a:endParaRPr lang="en-US"/>
          </a:p>
        </p:txBody>
      </p:sp>
    </p:spTree>
    <p:extLst>
      <p:ext uri="{BB962C8B-B14F-4D97-AF65-F5344CB8AC3E}">
        <p14:creationId xmlns:p14="http://schemas.microsoft.com/office/powerpoint/2010/main" xmlns="" val="3043679118"/>
      </p:ext>
    </p:extLst>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u="sng" dirty="0">
                <a:solidFill>
                  <a:srgbClr val="0070C0"/>
                </a:solidFill>
                <a:latin typeface="Arial" pitchFamily="34" charset="0"/>
                <a:cs typeface="Arial" pitchFamily="34" charset="0"/>
              </a:rPr>
              <a:t>Vulnerability Profile of India</a:t>
            </a:r>
            <a:br>
              <a:rPr lang="en-IN" u="sng" dirty="0">
                <a:solidFill>
                  <a:srgbClr val="0070C0"/>
                </a:solidFill>
                <a:latin typeface="Arial" pitchFamily="34" charset="0"/>
                <a:cs typeface="Arial" pitchFamily="34" charset="0"/>
              </a:rPr>
            </a:br>
            <a:endParaRPr lang="en-IN" dirty="0"/>
          </a:p>
        </p:txBody>
      </p:sp>
      <p:sp>
        <p:nvSpPr>
          <p:cNvPr id="3" name="Content Placeholder 2"/>
          <p:cNvSpPr>
            <a:spLocks noGrp="1"/>
          </p:cNvSpPr>
          <p:nvPr>
            <p:ph idx="1"/>
          </p:nvPr>
        </p:nvSpPr>
        <p:spPr>
          <a:xfrm>
            <a:off x="457200" y="914400"/>
            <a:ext cx="8229600" cy="4495800"/>
          </a:xfrm>
        </p:spPr>
        <p:txBody>
          <a:bodyPr/>
          <a:lstStyle/>
          <a:p>
            <a:pPr lvl="1" algn="just">
              <a:spcBef>
                <a:spcPts val="1200"/>
              </a:spcBef>
              <a:spcAft>
                <a:spcPts val="1200"/>
              </a:spcAft>
              <a:buFontTx/>
              <a:buChar char="•"/>
            </a:pPr>
            <a:r>
              <a:rPr lang="en-US" sz="2400" b="1" dirty="0">
                <a:latin typeface="Arial Narrow" pitchFamily="34" charset="0"/>
              </a:rPr>
              <a:t>	</a:t>
            </a:r>
            <a:r>
              <a:rPr lang="en-US" sz="2400" dirty="0">
                <a:latin typeface="Arial" pitchFamily="34" charset="0"/>
                <a:cs typeface="Arial" pitchFamily="34" charset="0"/>
              </a:rPr>
              <a:t>58.6% of the landmass is prone to earthquakes of 	moderate to very high intensity.</a:t>
            </a:r>
          </a:p>
          <a:p>
            <a:pPr lvl="1" algn="just">
              <a:spcBef>
                <a:spcPts val="1200"/>
              </a:spcBef>
              <a:spcAft>
                <a:spcPts val="1200"/>
              </a:spcAft>
              <a:buFontTx/>
              <a:buChar char="•"/>
            </a:pPr>
            <a:r>
              <a:rPr lang="en-US" sz="2400" dirty="0">
                <a:latin typeface="Arial" pitchFamily="34" charset="0"/>
                <a:cs typeface="Arial" pitchFamily="34" charset="0"/>
              </a:rPr>
              <a:t> 	Over 40 million hectares (12% of land) is prone to 	floods and river erosion.</a:t>
            </a:r>
          </a:p>
          <a:p>
            <a:pPr lvl="1" algn="just">
              <a:spcBef>
                <a:spcPts val="1200"/>
              </a:spcBef>
              <a:spcAft>
                <a:spcPts val="1200"/>
              </a:spcAft>
              <a:buFontTx/>
              <a:buChar char="•"/>
            </a:pPr>
            <a:r>
              <a:rPr lang="en-US" sz="2400" dirty="0">
                <a:latin typeface="Arial" pitchFamily="34" charset="0"/>
                <a:cs typeface="Arial" pitchFamily="34" charset="0"/>
              </a:rPr>
              <a:t> 	Of the 7,516 </a:t>
            </a:r>
            <a:r>
              <a:rPr lang="en-US" sz="2400" dirty="0" err="1">
                <a:latin typeface="Arial" pitchFamily="34" charset="0"/>
                <a:cs typeface="Arial" pitchFamily="34" charset="0"/>
              </a:rPr>
              <a:t>Kms</a:t>
            </a:r>
            <a:r>
              <a:rPr lang="en-US" sz="2400" dirty="0">
                <a:latin typeface="Arial" pitchFamily="34" charset="0"/>
                <a:cs typeface="Arial" pitchFamily="34" charset="0"/>
              </a:rPr>
              <a:t> long coastline, close to 5,700 	</a:t>
            </a:r>
            <a:r>
              <a:rPr lang="en-US" sz="2400" dirty="0" err="1">
                <a:latin typeface="Arial" pitchFamily="34" charset="0"/>
                <a:cs typeface="Arial" pitchFamily="34" charset="0"/>
              </a:rPr>
              <a:t>Kms</a:t>
            </a:r>
            <a:r>
              <a:rPr lang="en-US" sz="2400" dirty="0">
                <a:latin typeface="Arial" pitchFamily="34" charset="0"/>
                <a:cs typeface="Arial" pitchFamily="34" charset="0"/>
              </a:rPr>
              <a:t> is prone to cyclones and tsunamis. </a:t>
            </a:r>
          </a:p>
          <a:p>
            <a:pPr lvl="1" algn="just">
              <a:spcBef>
                <a:spcPts val="1200"/>
              </a:spcBef>
              <a:spcAft>
                <a:spcPts val="1200"/>
              </a:spcAft>
              <a:buFontTx/>
              <a:buChar char="•"/>
            </a:pPr>
            <a:r>
              <a:rPr lang="en-US" sz="2400" dirty="0">
                <a:latin typeface="Arial" pitchFamily="34" charset="0"/>
                <a:cs typeface="Arial" pitchFamily="34" charset="0"/>
              </a:rPr>
              <a:t> 	Western &amp; Eastern Himalayan States and Western 	</a:t>
            </a:r>
            <a:r>
              <a:rPr lang="en-US" sz="2400" dirty="0" err="1">
                <a:latin typeface="Arial" pitchFamily="34" charset="0"/>
                <a:cs typeface="Arial" pitchFamily="34" charset="0"/>
              </a:rPr>
              <a:t>Ghat</a:t>
            </a:r>
            <a:r>
              <a:rPr lang="en-US" sz="2400" dirty="0">
                <a:latin typeface="Arial" pitchFamily="34" charset="0"/>
                <a:cs typeface="Arial" pitchFamily="34" charset="0"/>
              </a:rPr>
              <a:t> 	States are at risk from landslides and 	avalanches. </a:t>
            </a:r>
          </a:p>
          <a:p>
            <a:pPr lvl="1" algn="just">
              <a:spcBef>
                <a:spcPts val="1200"/>
              </a:spcBef>
              <a:spcAft>
                <a:spcPts val="1200"/>
              </a:spcAft>
              <a:buFontTx/>
              <a:buChar char="•"/>
            </a:pPr>
            <a:r>
              <a:rPr lang="en-US" sz="2400" dirty="0">
                <a:latin typeface="Arial" pitchFamily="34" charset="0"/>
                <a:cs typeface="Arial" pitchFamily="34" charset="0"/>
              </a:rPr>
              <a:t> 	Further, the vulnerability to Chemical, Biological, 	Radiological and Nuclear (CBRN) emergencies 	has also 	increased.</a:t>
            </a:r>
          </a:p>
          <a:p>
            <a:endParaRPr lang="en-IN" dirty="0"/>
          </a:p>
        </p:txBody>
      </p:sp>
      <p:sp>
        <p:nvSpPr>
          <p:cNvPr id="4" name="Date Placeholder 3"/>
          <p:cNvSpPr>
            <a:spLocks noGrp="1"/>
          </p:cNvSpPr>
          <p:nvPr>
            <p:ph type="dt" sz="half" idx="10"/>
          </p:nvPr>
        </p:nvSpPr>
        <p:spPr/>
        <p:txBody>
          <a:bodyPr/>
          <a:lstStyle/>
          <a:p>
            <a:pPr>
              <a:defRPr/>
            </a:pPr>
            <a:fld id="{9E2B3B76-19E3-46C5-B9B9-DC119CEA000B}"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B8690DB4-A0C0-4ED3-AAA7-EA4D2C0A6636}" type="slidenum">
              <a:rPr lang="en-US" smtClean="0"/>
              <a:pPr>
                <a:defRPr/>
              </a:pPr>
              <a:t>4</a:t>
            </a:fld>
            <a:endParaRPr lang="en-US"/>
          </a:p>
        </p:txBody>
      </p:sp>
    </p:spTree>
    <p:extLst>
      <p:ext uri="{BB962C8B-B14F-4D97-AF65-F5344CB8AC3E}">
        <p14:creationId xmlns:p14="http://schemas.microsoft.com/office/powerpoint/2010/main" xmlns="" val="1248434171"/>
      </p:ext>
    </p:extLst>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685800" y="457200"/>
            <a:ext cx="7848600" cy="6172200"/>
          </a:xfrm>
        </p:spPr>
      </p:pic>
      <p:sp>
        <p:nvSpPr>
          <p:cNvPr id="3" name="Date Placeholder 2"/>
          <p:cNvSpPr>
            <a:spLocks noGrp="1"/>
          </p:cNvSpPr>
          <p:nvPr>
            <p:ph type="dt" sz="half" idx="10"/>
          </p:nvPr>
        </p:nvSpPr>
        <p:spPr/>
        <p:txBody>
          <a:bodyPr/>
          <a:lstStyle/>
          <a:p>
            <a:pPr>
              <a:defRPr/>
            </a:pPr>
            <a:fld id="{0D3E1CE1-B785-46E2-B323-19641A1026DF}"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B8690DB4-A0C0-4ED3-AAA7-EA4D2C0A6636}" type="slidenum">
              <a:rPr lang="en-US" smtClean="0"/>
              <a:pPr>
                <a:defRPr/>
              </a:pPr>
              <a:t>5</a:t>
            </a:fld>
            <a:endParaRPr lang="en-US"/>
          </a:p>
        </p:txBody>
      </p:sp>
    </p:spTree>
    <p:extLst>
      <p:ext uri="{BB962C8B-B14F-4D97-AF65-F5344CB8AC3E}">
        <p14:creationId xmlns:p14="http://schemas.microsoft.com/office/powerpoint/2010/main" xmlns="" val="1393645431"/>
      </p:ext>
    </p:extLst>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srcRect t="7695"/>
          <a:stretch/>
        </p:blipFill>
        <p:spPr bwMode="auto">
          <a:xfrm>
            <a:off x="152400" y="621792"/>
            <a:ext cx="8610600" cy="6007608"/>
          </a:xfrm>
          <a:prstGeom prst="rect">
            <a:avLst/>
          </a:prstGeom>
          <a:noFill/>
          <a:ln w="9525">
            <a:noFill/>
            <a:miter lim="800000"/>
            <a:headEnd/>
            <a:tailEnd/>
          </a:ln>
          <a:effectLst/>
        </p:spPr>
      </p:pic>
      <p:sp>
        <p:nvSpPr>
          <p:cNvPr id="2" name="Date Placeholder 1"/>
          <p:cNvSpPr>
            <a:spLocks noGrp="1"/>
          </p:cNvSpPr>
          <p:nvPr>
            <p:ph type="dt" sz="half" idx="10"/>
          </p:nvPr>
        </p:nvSpPr>
        <p:spPr/>
        <p:txBody>
          <a:bodyPr/>
          <a:lstStyle/>
          <a:p>
            <a:pPr>
              <a:defRPr/>
            </a:pPr>
            <a:fld id="{C8CB1C1B-8220-41F7-BD3F-8011AD7AAE8A}"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A4035A2D-5BE4-476D-B7D1-66270F59476C}" type="slidenum">
              <a:rPr lang="en-US" smtClean="0"/>
              <a:pPr>
                <a:defRPr/>
              </a:pPr>
              <a:t>6</a:t>
            </a:fld>
            <a:endParaRPr lang="en-US"/>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228601" y="78077"/>
            <a:ext cx="8686799" cy="6627523"/>
          </a:xfrm>
          <a:prstGeom prst="rect">
            <a:avLst/>
          </a:prstGeom>
          <a:noFill/>
          <a:ln w="9525">
            <a:noFill/>
            <a:miter lim="800000"/>
            <a:headEnd/>
            <a:tailEnd/>
          </a:ln>
          <a:effectLst/>
        </p:spPr>
      </p:pic>
      <p:sp>
        <p:nvSpPr>
          <p:cNvPr id="2" name="Date Placeholder 1"/>
          <p:cNvSpPr>
            <a:spLocks noGrp="1"/>
          </p:cNvSpPr>
          <p:nvPr>
            <p:ph type="dt" sz="half" idx="10"/>
          </p:nvPr>
        </p:nvSpPr>
        <p:spPr/>
        <p:txBody>
          <a:bodyPr/>
          <a:lstStyle/>
          <a:p>
            <a:pPr>
              <a:defRPr/>
            </a:pPr>
            <a:fld id="{FD311B9A-CF38-40A1-943E-2443A2015167}"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A4035A2D-5BE4-476D-B7D1-66270F59476C}" type="slidenum">
              <a:rPr lang="en-US" smtClean="0"/>
              <a:pPr>
                <a:defRPr/>
              </a:pPr>
              <a:t>7</a:t>
            </a:fld>
            <a:endParaRPr lang="en-US"/>
          </a:p>
        </p:txBody>
      </p:sp>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514350" y="0"/>
            <a:ext cx="8248650" cy="6812811"/>
          </a:xfrm>
          <a:prstGeom prst="rect">
            <a:avLst/>
          </a:prstGeom>
          <a:noFill/>
          <a:ln w="9525">
            <a:noFill/>
            <a:miter lim="800000"/>
            <a:headEnd/>
            <a:tailEnd/>
          </a:ln>
          <a:effectLst/>
        </p:spPr>
      </p:pic>
      <p:sp>
        <p:nvSpPr>
          <p:cNvPr id="2" name="Date Placeholder 1"/>
          <p:cNvSpPr>
            <a:spLocks noGrp="1"/>
          </p:cNvSpPr>
          <p:nvPr>
            <p:ph type="dt" sz="half" idx="10"/>
          </p:nvPr>
        </p:nvSpPr>
        <p:spPr/>
        <p:txBody>
          <a:bodyPr/>
          <a:lstStyle/>
          <a:p>
            <a:pPr>
              <a:defRPr/>
            </a:pPr>
            <a:fld id="{76C459C1-0CEF-44D2-B745-C1CB88ACB537}"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A4035A2D-5BE4-476D-B7D1-66270F59476C}" type="slidenum">
              <a:rPr lang="en-US" smtClean="0"/>
              <a:pPr>
                <a:defRPr/>
              </a:pPr>
              <a:t>8</a:t>
            </a:fld>
            <a:endParaRPr lang="en-US"/>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00200"/>
            <a:ext cx="9144000" cy="3886200"/>
          </a:xfrm>
        </p:spPr>
        <p:style>
          <a:lnRef idx="3">
            <a:schemeClr val="lt1"/>
          </a:lnRef>
          <a:fillRef idx="1">
            <a:schemeClr val="accent6"/>
          </a:fillRef>
          <a:effectRef idx="1">
            <a:schemeClr val="accent6"/>
          </a:effectRef>
          <a:fontRef idx="minor">
            <a:schemeClr val="lt1"/>
          </a:fontRef>
        </p:style>
        <p:txBody>
          <a:bodyPr>
            <a:normAutofit/>
          </a:bodyPr>
          <a:lstStyle/>
          <a:p>
            <a:pPr>
              <a:defRPr/>
            </a:pPr>
            <a:r>
              <a:rPr lang="en-US" sz="7200" dirty="0">
                <a:solidFill>
                  <a:srgbClr val="002060"/>
                </a:solidFill>
                <a:effectLst/>
                <a:latin typeface="Verdana" pitchFamily="34" charset="0"/>
                <a:ea typeface="Verdana" pitchFamily="34" charset="0"/>
                <a:cs typeface="Verdana" pitchFamily="34" charset="0"/>
              </a:rPr>
              <a:t>Now Classify Disasters  </a:t>
            </a:r>
          </a:p>
        </p:txBody>
      </p:sp>
      <p:sp>
        <p:nvSpPr>
          <p:cNvPr id="3" name="Date Placeholder 2"/>
          <p:cNvSpPr>
            <a:spLocks noGrp="1"/>
          </p:cNvSpPr>
          <p:nvPr>
            <p:ph type="dt" sz="half" idx="10"/>
          </p:nvPr>
        </p:nvSpPr>
        <p:spPr/>
        <p:txBody>
          <a:bodyPr/>
          <a:lstStyle/>
          <a:p>
            <a:pPr>
              <a:defRPr/>
            </a:pPr>
            <a:fld id="{D76E5F36-7AB3-4932-A8EE-186DFB906D84}" type="datetime5">
              <a:rPr lang="en-US" smtClean="0"/>
              <a:pPr>
                <a:defRPr/>
              </a:pPr>
              <a:t>1-Feb-23</a:t>
            </a:fld>
            <a:endParaRPr lang="en-US"/>
          </a:p>
        </p:txBody>
      </p:sp>
      <p:sp>
        <p:nvSpPr>
          <p:cNvPr id="4" name="Slide Number Placeholder 3"/>
          <p:cNvSpPr>
            <a:spLocks noGrp="1"/>
          </p:cNvSpPr>
          <p:nvPr>
            <p:ph type="sldNum" sz="quarter" idx="12"/>
          </p:nvPr>
        </p:nvSpPr>
        <p:spPr/>
        <p:txBody>
          <a:bodyPr/>
          <a:lstStyle/>
          <a:p>
            <a:pPr>
              <a:defRPr/>
            </a:pPr>
            <a:fld id="{B8690DB4-A0C0-4ED3-AAA7-EA4D2C0A6636}" type="slidenum">
              <a:rPr lang="en-US" smtClean="0"/>
              <a:pPr>
                <a:defRPr/>
              </a:pPr>
              <a:t>9</a:t>
            </a:fld>
            <a:endParaRPr lang="en-US"/>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9144000" cy="914400"/>
          </a:xfrm>
          <a:solidFill>
            <a:srgbClr val="FFFF00"/>
          </a:solidFill>
        </p:spPr>
        <p:txBody>
          <a:bodyPr/>
          <a:lstStyle/>
          <a:p>
            <a:pPr eaLnBrk="1" hangingPunct="1">
              <a:defRPr/>
            </a:pPr>
            <a:r>
              <a:rPr lang="en-US" dirty="0">
                <a:solidFill>
                  <a:srgbClr val="FF0000"/>
                </a:solidFill>
                <a:effectLst/>
                <a:latin typeface="Verdana" pitchFamily="34" charset="0"/>
                <a:ea typeface="Verdana" pitchFamily="34" charset="0"/>
                <a:cs typeface="Verdana" pitchFamily="34" charset="0"/>
              </a:rPr>
              <a:t>Classification Of Disaster</a:t>
            </a:r>
            <a:endParaRPr lang="en-US" dirty="0">
              <a:effectLst/>
              <a:latin typeface="Verdana" pitchFamily="34" charset="0"/>
              <a:ea typeface="Verdana" pitchFamily="34" charset="0"/>
              <a:cs typeface="Verdana" pitchFamily="34" charset="0"/>
            </a:endParaRPr>
          </a:p>
        </p:txBody>
      </p:sp>
      <p:sp>
        <p:nvSpPr>
          <p:cNvPr id="12292" name="Rectangle 4"/>
          <p:cNvSpPr>
            <a:spLocks noGrp="1" noChangeArrowheads="1"/>
          </p:cNvSpPr>
          <p:nvPr>
            <p:ph type="body" idx="1"/>
          </p:nvPr>
        </p:nvSpPr>
        <p:spPr>
          <a:xfrm>
            <a:off x="0" y="990600"/>
            <a:ext cx="9144000" cy="4343400"/>
          </a:xfrm>
        </p:spPr>
        <p:txBody>
          <a:bodyPr/>
          <a:lstStyle/>
          <a:p>
            <a:pPr marL="609600" indent="-609600" algn="ctr" eaLnBrk="1" hangingPunct="1">
              <a:buFontTx/>
              <a:buAutoNum type="arabicPeriod"/>
              <a:defRPr/>
            </a:pPr>
            <a:endParaRPr lang="en-US" sz="5000" dirty="0"/>
          </a:p>
          <a:p>
            <a:pPr marL="609600" indent="-609600" algn="ctr" eaLnBrk="1" hangingPunct="1">
              <a:buFontTx/>
              <a:buAutoNum type="arabicPeriod"/>
              <a:defRPr/>
            </a:pPr>
            <a:r>
              <a:rPr lang="en-US" sz="5000" dirty="0"/>
              <a:t>Natural  or </a:t>
            </a:r>
            <a:r>
              <a:rPr lang="en-US" sz="5000" dirty="0" smtClean="0"/>
              <a:t>Man-Made</a:t>
            </a:r>
          </a:p>
          <a:p>
            <a:pPr marL="1479550" indent="-609600" algn="ctr" eaLnBrk="1" hangingPunct="1">
              <a:buFontTx/>
              <a:buAutoNum type="arabicPeriod"/>
              <a:defRPr/>
            </a:pPr>
            <a:r>
              <a:rPr lang="en-US" sz="5000" dirty="0" smtClean="0"/>
              <a:t>Slow </a:t>
            </a:r>
            <a:r>
              <a:rPr lang="en-US" sz="5000" dirty="0"/>
              <a:t>onset </a:t>
            </a:r>
            <a:r>
              <a:rPr lang="en-US" sz="5000" dirty="0" smtClean="0"/>
              <a:t>or Rapid onset</a:t>
            </a:r>
            <a:endParaRPr lang="en-US" sz="5000" dirty="0"/>
          </a:p>
        </p:txBody>
      </p:sp>
      <p:sp>
        <p:nvSpPr>
          <p:cNvPr id="2" name="Date Placeholder 1"/>
          <p:cNvSpPr>
            <a:spLocks noGrp="1"/>
          </p:cNvSpPr>
          <p:nvPr>
            <p:ph type="dt" sz="half" idx="10"/>
          </p:nvPr>
        </p:nvSpPr>
        <p:spPr/>
        <p:txBody>
          <a:bodyPr/>
          <a:lstStyle/>
          <a:p>
            <a:pPr>
              <a:defRPr/>
            </a:pPr>
            <a:fld id="{BFFFCE23-96BF-4D84-AEFD-73210AACB80D}"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10</a:t>
            </a:fld>
            <a:endParaRPr lang="en-US"/>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00200"/>
            <a:ext cx="9144000" cy="3886200"/>
          </a:xfrm>
        </p:spPr>
        <p:style>
          <a:lnRef idx="3">
            <a:schemeClr val="lt1"/>
          </a:lnRef>
          <a:fillRef idx="1">
            <a:schemeClr val="accent6"/>
          </a:fillRef>
          <a:effectRef idx="1">
            <a:schemeClr val="accent6"/>
          </a:effectRef>
          <a:fontRef idx="minor">
            <a:schemeClr val="lt1"/>
          </a:fontRef>
        </p:style>
        <p:txBody>
          <a:bodyPr>
            <a:normAutofit/>
          </a:bodyPr>
          <a:lstStyle/>
          <a:p>
            <a:pPr>
              <a:defRPr/>
            </a:pPr>
            <a:r>
              <a:rPr lang="en-US" sz="7200" dirty="0">
                <a:solidFill>
                  <a:srgbClr val="002060"/>
                </a:solidFill>
                <a:effectLst/>
                <a:latin typeface="Verdana" pitchFamily="34" charset="0"/>
                <a:ea typeface="Verdana" pitchFamily="34" charset="0"/>
                <a:cs typeface="Verdana" pitchFamily="34" charset="0"/>
              </a:rPr>
              <a:t>Name Some Disasters</a:t>
            </a:r>
          </a:p>
        </p:txBody>
      </p:sp>
      <p:sp>
        <p:nvSpPr>
          <p:cNvPr id="3" name="Date Placeholder 2"/>
          <p:cNvSpPr>
            <a:spLocks noGrp="1"/>
          </p:cNvSpPr>
          <p:nvPr>
            <p:ph type="dt" sz="half" idx="10"/>
          </p:nvPr>
        </p:nvSpPr>
        <p:spPr/>
        <p:txBody>
          <a:bodyPr/>
          <a:lstStyle/>
          <a:p>
            <a:pPr>
              <a:defRPr/>
            </a:pPr>
            <a:fld id="{622E365E-891B-4CED-9175-5CE778604EF2}" type="datetime5">
              <a:rPr lang="en-US" smtClean="0"/>
              <a:pPr>
                <a:defRPr/>
              </a:pPr>
              <a:t>1-Feb-23</a:t>
            </a:fld>
            <a:endParaRPr lang="en-US"/>
          </a:p>
        </p:txBody>
      </p:sp>
      <p:sp>
        <p:nvSpPr>
          <p:cNvPr id="4" name="Slide Number Placeholder 3"/>
          <p:cNvSpPr>
            <a:spLocks noGrp="1"/>
          </p:cNvSpPr>
          <p:nvPr>
            <p:ph type="sldNum" sz="quarter" idx="12"/>
          </p:nvPr>
        </p:nvSpPr>
        <p:spPr/>
        <p:txBody>
          <a:bodyPr/>
          <a:lstStyle/>
          <a:p>
            <a:pPr>
              <a:defRPr/>
            </a:pPr>
            <a:fld id="{B8690DB4-A0C0-4ED3-AAA7-EA4D2C0A6636}" type="slidenum">
              <a:rPr lang="en-US" smtClean="0"/>
              <a:pPr>
                <a:defRPr/>
              </a:pPr>
              <a:t>11</a:t>
            </a:fld>
            <a:endParaRPr lang="en-US"/>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0" y="0"/>
            <a:ext cx="9144000" cy="762000"/>
          </a:xfrm>
        </p:spPr>
        <p:style>
          <a:lnRef idx="1">
            <a:schemeClr val="accent3"/>
          </a:lnRef>
          <a:fillRef idx="2">
            <a:schemeClr val="accent3"/>
          </a:fillRef>
          <a:effectRef idx="1">
            <a:schemeClr val="accent3"/>
          </a:effectRef>
          <a:fontRef idx="minor">
            <a:schemeClr val="dk1"/>
          </a:fontRef>
        </p:style>
        <p:txBody>
          <a:bodyPr>
            <a:normAutofit fontScale="90000"/>
          </a:bodyPr>
          <a:lstStyle/>
          <a:p>
            <a:pPr eaLnBrk="1" hangingPunct="1">
              <a:defRPr/>
            </a:pPr>
            <a:r>
              <a:rPr lang="en-US" sz="5400" u="sng" dirty="0">
                <a:solidFill>
                  <a:srgbClr val="FF0000"/>
                </a:solidFill>
                <a:latin typeface="Baskerville Old Face" pitchFamily="18" charset="0"/>
              </a:rPr>
              <a:t>Earthquake</a:t>
            </a:r>
          </a:p>
        </p:txBody>
      </p:sp>
      <p:pic>
        <p:nvPicPr>
          <p:cNvPr id="30723" name="Picture 8" descr="http://www.brightknowledge.org/knowledge-bank/geography-and-environment/careers-in-geography-and-environment/career-profile-disaster-management/image_mini"/>
          <p:cNvPicPr>
            <a:picLocks noChangeAspect="1" noChangeArrowheads="1"/>
          </p:cNvPicPr>
          <p:nvPr/>
        </p:nvPicPr>
        <p:blipFill>
          <a:blip r:embed="rId3"/>
          <a:srcRect/>
          <a:stretch>
            <a:fillRect/>
          </a:stretch>
        </p:blipFill>
        <p:spPr bwMode="auto">
          <a:xfrm>
            <a:off x="0" y="838200"/>
            <a:ext cx="2286000" cy="2133600"/>
          </a:xfrm>
          <a:prstGeom prst="rect">
            <a:avLst/>
          </a:prstGeom>
          <a:noFill/>
          <a:ln w="9525">
            <a:noFill/>
            <a:miter lim="800000"/>
            <a:headEnd/>
            <a:tailEnd/>
          </a:ln>
        </p:spPr>
      </p:pic>
      <p:pic>
        <p:nvPicPr>
          <p:cNvPr id="30724" name="Picture 9" descr="https://encrypted-tbn3.gstatic.com/images?q=tbn:ANd9GcSeCvwhK7eC48xlzdR2FqXd9V-NoU_uXfvaK1Vvg5i5W9h4lRLR4Q"/>
          <p:cNvPicPr>
            <a:picLocks noChangeAspect="1" noChangeArrowheads="1"/>
          </p:cNvPicPr>
          <p:nvPr/>
        </p:nvPicPr>
        <p:blipFill>
          <a:blip r:embed="rId4"/>
          <a:srcRect/>
          <a:stretch>
            <a:fillRect/>
          </a:stretch>
        </p:blipFill>
        <p:spPr bwMode="auto">
          <a:xfrm>
            <a:off x="2819400" y="3276600"/>
            <a:ext cx="3352800" cy="2209800"/>
          </a:xfrm>
          <a:prstGeom prst="rect">
            <a:avLst/>
          </a:prstGeom>
          <a:noFill/>
          <a:ln w="9525">
            <a:noFill/>
            <a:miter lim="800000"/>
            <a:headEnd/>
            <a:tailEnd/>
          </a:ln>
        </p:spPr>
      </p:pic>
      <p:pic>
        <p:nvPicPr>
          <p:cNvPr id="30725" name="Picture 10" descr="https://encrypted-tbn0.gstatic.com/images?q=tbn:ANd9GcTSmyjZbuMnDlXJV_jO9c3ZPisinwn0Uo6G29RchyLypYFk9Jin7A"/>
          <p:cNvPicPr>
            <a:picLocks noChangeAspect="1" noChangeArrowheads="1"/>
          </p:cNvPicPr>
          <p:nvPr/>
        </p:nvPicPr>
        <p:blipFill>
          <a:blip r:embed="rId5"/>
          <a:srcRect/>
          <a:stretch>
            <a:fillRect/>
          </a:stretch>
        </p:blipFill>
        <p:spPr bwMode="auto">
          <a:xfrm>
            <a:off x="0" y="4495800"/>
            <a:ext cx="2971800" cy="2362200"/>
          </a:xfrm>
          <a:prstGeom prst="rect">
            <a:avLst/>
          </a:prstGeom>
          <a:noFill/>
          <a:ln w="9525">
            <a:noFill/>
            <a:miter lim="800000"/>
            <a:headEnd/>
            <a:tailEnd/>
          </a:ln>
        </p:spPr>
      </p:pic>
      <p:pic>
        <p:nvPicPr>
          <p:cNvPr id="30726" name="Picture 11" descr="http://www.legoengineering.com/wp-content/uploads/2013/06/earthquake.jpg"/>
          <p:cNvPicPr>
            <a:picLocks noChangeAspect="1" noChangeArrowheads="1"/>
          </p:cNvPicPr>
          <p:nvPr/>
        </p:nvPicPr>
        <p:blipFill>
          <a:blip r:embed="rId6"/>
          <a:srcRect/>
          <a:stretch>
            <a:fillRect/>
          </a:stretch>
        </p:blipFill>
        <p:spPr bwMode="auto">
          <a:xfrm>
            <a:off x="5943600" y="4495800"/>
            <a:ext cx="3200400" cy="2362200"/>
          </a:xfrm>
          <a:prstGeom prst="rect">
            <a:avLst/>
          </a:prstGeom>
          <a:noFill/>
          <a:ln w="9525">
            <a:noFill/>
            <a:miter lim="800000"/>
            <a:headEnd/>
            <a:tailEnd/>
          </a:ln>
        </p:spPr>
      </p:pic>
      <p:pic>
        <p:nvPicPr>
          <p:cNvPr id="30727" name="Picture 12" descr="https://encrypted-tbn2.gstatic.com/images?q=tbn:ANd9GcQSx42HeUAy0YhMUnoHxsb3wFCZfHcSB4wyVEjlDUG15PCTOmBPNQ"/>
          <p:cNvPicPr>
            <a:picLocks noChangeAspect="1" noChangeArrowheads="1"/>
          </p:cNvPicPr>
          <p:nvPr/>
        </p:nvPicPr>
        <p:blipFill>
          <a:blip r:embed="rId7"/>
          <a:srcRect/>
          <a:stretch>
            <a:fillRect/>
          </a:stretch>
        </p:blipFill>
        <p:spPr bwMode="auto">
          <a:xfrm>
            <a:off x="6248400" y="762000"/>
            <a:ext cx="2895600" cy="2133600"/>
          </a:xfrm>
          <a:prstGeom prst="rect">
            <a:avLst/>
          </a:prstGeom>
          <a:noFill/>
          <a:ln w="9525">
            <a:noFill/>
            <a:miter lim="800000"/>
            <a:headEnd/>
            <a:tailEnd/>
          </a:ln>
        </p:spPr>
      </p:pic>
      <p:pic>
        <p:nvPicPr>
          <p:cNvPr id="30728" name="Picture 13" descr="https://encrypted-tbn3.gstatic.com/images?q=tbn:ANd9GcTa6CT0Bgk-Gvuoq_Af1n24hSgnO9TcCTakJ7CUl3VxK8EZvkVsNw"/>
          <p:cNvPicPr>
            <a:picLocks noChangeAspect="1" noChangeArrowheads="1"/>
          </p:cNvPicPr>
          <p:nvPr/>
        </p:nvPicPr>
        <p:blipFill>
          <a:blip r:embed="rId8"/>
          <a:srcRect/>
          <a:stretch>
            <a:fillRect/>
          </a:stretch>
        </p:blipFill>
        <p:spPr bwMode="auto">
          <a:xfrm>
            <a:off x="2438400" y="990600"/>
            <a:ext cx="3657600" cy="2209800"/>
          </a:xfrm>
          <a:prstGeom prst="rect">
            <a:avLst/>
          </a:prstGeom>
          <a:noFill/>
          <a:ln w="9525">
            <a:noFill/>
            <a:miter lim="800000"/>
            <a:headEnd/>
            <a:tailEnd/>
          </a:ln>
        </p:spPr>
      </p:pic>
      <p:sp>
        <p:nvSpPr>
          <p:cNvPr id="2" name="Date Placeholder 1"/>
          <p:cNvSpPr>
            <a:spLocks noGrp="1"/>
          </p:cNvSpPr>
          <p:nvPr>
            <p:ph type="dt" sz="half" idx="10"/>
          </p:nvPr>
        </p:nvSpPr>
        <p:spPr/>
        <p:txBody>
          <a:bodyPr/>
          <a:lstStyle/>
          <a:p>
            <a:pPr>
              <a:defRPr/>
            </a:pPr>
            <a:fld id="{06B91FEB-1799-4BAC-820F-ECAC74D38081}"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12</a:t>
            </a:fld>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0 0  L -0.25 0  E" pathEditMode="relative" ptsTypes="">
                                      <p:cBhvr>
                                        <p:cTn id="6" dur="2000" fill="hold"/>
                                        <p:tgtEl>
                                          <p:spTgt spid="205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0" y="0"/>
            <a:ext cx="9144000" cy="762000"/>
          </a:xfrm>
        </p:spPr>
        <p:style>
          <a:lnRef idx="1">
            <a:schemeClr val="accent3"/>
          </a:lnRef>
          <a:fillRef idx="2">
            <a:schemeClr val="accent3"/>
          </a:fillRef>
          <a:effectRef idx="1">
            <a:schemeClr val="accent3"/>
          </a:effectRef>
          <a:fontRef idx="minor">
            <a:schemeClr val="dk1"/>
          </a:fontRef>
        </p:style>
        <p:txBody>
          <a:bodyPr>
            <a:normAutofit fontScale="90000"/>
          </a:bodyPr>
          <a:lstStyle/>
          <a:p>
            <a:pPr eaLnBrk="1" hangingPunct="1">
              <a:defRPr/>
            </a:pPr>
            <a:r>
              <a:rPr lang="en-US" sz="5400" u="sng" dirty="0">
                <a:solidFill>
                  <a:srgbClr val="FF0000"/>
                </a:solidFill>
                <a:latin typeface="Baskerville Old Face" pitchFamily="18" charset="0"/>
              </a:rPr>
              <a:t>Flood/Flash Flood</a:t>
            </a:r>
          </a:p>
        </p:txBody>
      </p:sp>
      <p:pic>
        <p:nvPicPr>
          <p:cNvPr id="31747" name="Picture 14" descr="http://static.dnaindia.com/sites/default/files/2014/06/16/244157-uttarakhand.jpg"/>
          <p:cNvPicPr>
            <a:picLocks noChangeAspect="1" noChangeArrowheads="1"/>
          </p:cNvPicPr>
          <p:nvPr/>
        </p:nvPicPr>
        <p:blipFill>
          <a:blip r:embed="rId3"/>
          <a:srcRect/>
          <a:stretch>
            <a:fillRect/>
          </a:stretch>
        </p:blipFill>
        <p:spPr bwMode="auto">
          <a:xfrm>
            <a:off x="3581400" y="2619375"/>
            <a:ext cx="2590800" cy="2562225"/>
          </a:xfrm>
          <a:prstGeom prst="rect">
            <a:avLst/>
          </a:prstGeom>
          <a:noFill/>
          <a:ln w="9525">
            <a:noFill/>
            <a:miter lim="800000"/>
            <a:headEnd/>
            <a:tailEnd/>
          </a:ln>
        </p:spPr>
      </p:pic>
      <p:pic>
        <p:nvPicPr>
          <p:cNvPr id="31748" name="Picture 15" descr="http://dmmc.uk.gov.in/files/disaster-management-banner_1.jpg"/>
          <p:cNvPicPr>
            <a:picLocks noChangeAspect="1" noChangeArrowheads="1"/>
          </p:cNvPicPr>
          <p:nvPr/>
        </p:nvPicPr>
        <p:blipFill>
          <a:blip r:embed="rId4"/>
          <a:srcRect/>
          <a:stretch>
            <a:fillRect/>
          </a:stretch>
        </p:blipFill>
        <p:spPr bwMode="auto">
          <a:xfrm>
            <a:off x="0" y="5257800"/>
            <a:ext cx="3733800" cy="1600200"/>
          </a:xfrm>
          <a:prstGeom prst="rect">
            <a:avLst/>
          </a:prstGeom>
          <a:noFill/>
          <a:ln w="9525">
            <a:noFill/>
            <a:miter lim="800000"/>
            <a:headEnd/>
            <a:tailEnd/>
          </a:ln>
        </p:spPr>
      </p:pic>
      <p:pic>
        <p:nvPicPr>
          <p:cNvPr id="31749" name="Picture 16" descr="https://encrypted-tbn3.gstatic.com/images?q=tbn:ANd9GcSBkCf6nEA4C78G0WgJIqyL3tQ4EWFwjiENRQzZ_HAF9dFfSN-7yII61eJU"/>
          <p:cNvPicPr>
            <a:picLocks noChangeAspect="1" noChangeArrowheads="1"/>
          </p:cNvPicPr>
          <p:nvPr/>
        </p:nvPicPr>
        <p:blipFill>
          <a:blip r:embed="rId5"/>
          <a:srcRect/>
          <a:stretch>
            <a:fillRect/>
          </a:stretch>
        </p:blipFill>
        <p:spPr bwMode="auto">
          <a:xfrm>
            <a:off x="228600" y="838200"/>
            <a:ext cx="3048000" cy="2133600"/>
          </a:xfrm>
          <a:prstGeom prst="rect">
            <a:avLst/>
          </a:prstGeom>
          <a:noFill/>
          <a:ln w="9525">
            <a:noFill/>
            <a:miter lim="800000"/>
            <a:headEnd/>
            <a:tailEnd/>
          </a:ln>
        </p:spPr>
      </p:pic>
      <p:pic>
        <p:nvPicPr>
          <p:cNvPr id="31750" name="Picture 17" descr="http://www.thehindu.com/multimedia/dynamic/00232/INDIA_FLOODING_232577f.jpg"/>
          <p:cNvPicPr>
            <a:picLocks noChangeAspect="1" noChangeArrowheads="1"/>
          </p:cNvPicPr>
          <p:nvPr/>
        </p:nvPicPr>
        <p:blipFill>
          <a:blip r:embed="rId6"/>
          <a:srcRect/>
          <a:stretch>
            <a:fillRect/>
          </a:stretch>
        </p:blipFill>
        <p:spPr bwMode="auto">
          <a:xfrm>
            <a:off x="6324600" y="762000"/>
            <a:ext cx="2819400" cy="1828800"/>
          </a:xfrm>
          <a:prstGeom prst="rect">
            <a:avLst/>
          </a:prstGeom>
          <a:noFill/>
          <a:ln w="9525">
            <a:noFill/>
            <a:miter lim="800000"/>
            <a:headEnd/>
            <a:tailEnd/>
          </a:ln>
        </p:spPr>
      </p:pic>
      <p:pic>
        <p:nvPicPr>
          <p:cNvPr id="31751" name="Picture 18" descr="http://www.ready.gov/sites/default/files/Floods%201.1.1.0%20Tab%202%20of%204_1.jpg"/>
          <p:cNvPicPr>
            <a:picLocks noChangeAspect="1" noChangeArrowheads="1"/>
          </p:cNvPicPr>
          <p:nvPr/>
        </p:nvPicPr>
        <p:blipFill>
          <a:blip r:embed="rId7"/>
          <a:srcRect/>
          <a:stretch>
            <a:fillRect/>
          </a:stretch>
        </p:blipFill>
        <p:spPr bwMode="auto">
          <a:xfrm>
            <a:off x="6019800" y="5105400"/>
            <a:ext cx="3124200" cy="1752600"/>
          </a:xfrm>
          <a:prstGeom prst="rect">
            <a:avLst/>
          </a:prstGeom>
          <a:noFill/>
          <a:ln w="9525">
            <a:noFill/>
            <a:miter lim="800000"/>
            <a:headEnd/>
            <a:tailEnd/>
          </a:ln>
        </p:spPr>
      </p:pic>
      <p:pic>
        <p:nvPicPr>
          <p:cNvPr id="31752" name="Picture 19" descr="http://news.bbc.co.uk/media/images/38208000/jpg/_38208911_rescue_ap300.jpg"/>
          <p:cNvPicPr>
            <a:picLocks noChangeAspect="1" noChangeArrowheads="1"/>
          </p:cNvPicPr>
          <p:nvPr/>
        </p:nvPicPr>
        <p:blipFill>
          <a:blip r:embed="rId8"/>
          <a:srcRect/>
          <a:stretch>
            <a:fillRect/>
          </a:stretch>
        </p:blipFill>
        <p:spPr bwMode="auto">
          <a:xfrm>
            <a:off x="0" y="3124200"/>
            <a:ext cx="3352800" cy="2095500"/>
          </a:xfrm>
          <a:prstGeom prst="rect">
            <a:avLst/>
          </a:prstGeom>
          <a:noFill/>
          <a:ln w="9525">
            <a:noFill/>
            <a:miter lim="800000"/>
            <a:headEnd/>
            <a:tailEnd/>
          </a:ln>
        </p:spPr>
      </p:pic>
      <p:pic>
        <p:nvPicPr>
          <p:cNvPr id="31753" name="Picture 20" descr="http://msnbcmedia.msn.com/j/MSNBC/Components/Photo/_new/pb-120703-flood-jb-02.photoblog900.jpg"/>
          <p:cNvPicPr>
            <a:picLocks noChangeAspect="1" noChangeArrowheads="1"/>
          </p:cNvPicPr>
          <p:nvPr/>
        </p:nvPicPr>
        <p:blipFill>
          <a:blip r:embed="rId9"/>
          <a:srcRect/>
          <a:stretch>
            <a:fillRect/>
          </a:stretch>
        </p:blipFill>
        <p:spPr bwMode="auto">
          <a:xfrm>
            <a:off x="6324600" y="2895600"/>
            <a:ext cx="2819400" cy="2057400"/>
          </a:xfrm>
          <a:prstGeom prst="rect">
            <a:avLst/>
          </a:prstGeom>
          <a:noFill/>
          <a:ln w="9525">
            <a:noFill/>
            <a:miter lim="800000"/>
            <a:headEnd/>
            <a:tailEnd/>
          </a:ln>
        </p:spPr>
      </p:pic>
      <p:sp>
        <p:nvSpPr>
          <p:cNvPr id="2" name="Date Placeholder 1"/>
          <p:cNvSpPr>
            <a:spLocks noGrp="1"/>
          </p:cNvSpPr>
          <p:nvPr>
            <p:ph type="dt" sz="half" idx="10"/>
          </p:nvPr>
        </p:nvSpPr>
        <p:spPr/>
        <p:txBody>
          <a:bodyPr/>
          <a:lstStyle/>
          <a:p>
            <a:pPr>
              <a:defRPr/>
            </a:pPr>
            <a:fld id="{B7F2A9B2-A7AC-4146-9BC2-3DBDE4F6D37C}"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13</a:t>
            </a:fld>
            <a:endParaRPr lang="en-US"/>
          </a:p>
        </p:txBody>
      </p:sp>
    </p:spTree>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0" y="0"/>
            <a:ext cx="9144000" cy="762000"/>
          </a:xfrm>
        </p:spPr>
        <p:style>
          <a:lnRef idx="1">
            <a:schemeClr val="accent3"/>
          </a:lnRef>
          <a:fillRef idx="2">
            <a:schemeClr val="accent3"/>
          </a:fillRef>
          <a:effectRef idx="1">
            <a:schemeClr val="accent3"/>
          </a:effectRef>
          <a:fontRef idx="minor">
            <a:schemeClr val="dk1"/>
          </a:fontRef>
        </p:style>
        <p:txBody>
          <a:bodyPr>
            <a:normAutofit fontScale="90000"/>
          </a:bodyPr>
          <a:lstStyle/>
          <a:p>
            <a:pPr eaLnBrk="1" hangingPunct="1">
              <a:defRPr/>
            </a:pPr>
            <a:r>
              <a:rPr lang="en-US" sz="5400" u="sng" dirty="0">
                <a:solidFill>
                  <a:srgbClr val="FF0000"/>
                </a:solidFill>
                <a:latin typeface="Baskerville Old Face" pitchFamily="18" charset="0"/>
              </a:rPr>
              <a:t>Drought</a:t>
            </a:r>
          </a:p>
        </p:txBody>
      </p:sp>
      <p:pic>
        <p:nvPicPr>
          <p:cNvPr id="32771" name="Picture 10" descr="http://www.thehindu.com/multimedia/dynamic/01588/18_bihar_drought_1588733f.jpg"/>
          <p:cNvPicPr>
            <a:picLocks noChangeAspect="1" noChangeArrowheads="1"/>
          </p:cNvPicPr>
          <p:nvPr/>
        </p:nvPicPr>
        <p:blipFill>
          <a:blip r:embed="rId3"/>
          <a:srcRect/>
          <a:stretch>
            <a:fillRect/>
          </a:stretch>
        </p:blipFill>
        <p:spPr bwMode="auto">
          <a:xfrm>
            <a:off x="2636838" y="1001713"/>
            <a:ext cx="3676650" cy="2443162"/>
          </a:xfrm>
          <a:prstGeom prst="rect">
            <a:avLst/>
          </a:prstGeom>
          <a:noFill/>
          <a:ln w="9525">
            <a:noFill/>
            <a:miter lim="800000"/>
            <a:headEnd/>
            <a:tailEnd/>
          </a:ln>
        </p:spPr>
      </p:pic>
      <p:pic>
        <p:nvPicPr>
          <p:cNvPr id="32772" name="Picture 11" descr="http://www.greenarth.com/wp-content/uploads/2012/01/india_-_drought.jpg"/>
          <p:cNvPicPr>
            <a:picLocks noChangeAspect="1" noChangeArrowheads="1"/>
          </p:cNvPicPr>
          <p:nvPr/>
        </p:nvPicPr>
        <p:blipFill>
          <a:blip r:embed="rId4"/>
          <a:srcRect/>
          <a:stretch>
            <a:fillRect/>
          </a:stretch>
        </p:blipFill>
        <p:spPr bwMode="auto">
          <a:xfrm>
            <a:off x="0" y="3810000"/>
            <a:ext cx="3733800" cy="3048000"/>
          </a:xfrm>
          <a:prstGeom prst="rect">
            <a:avLst/>
          </a:prstGeom>
          <a:noFill/>
          <a:ln w="9525">
            <a:noFill/>
            <a:miter lim="800000"/>
            <a:headEnd/>
            <a:tailEnd/>
          </a:ln>
        </p:spPr>
      </p:pic>
      <p:pic>
        <p:nvPicPr>
          <p:cNvPr id="32773" name="Picture 12" descr="http://media2.intoday.in/btmt/images/stories/drought_505_031313112530.jpg"/>
          <p:cNvPicPr>
            <a:picLocks noChangeAspect="1" noChangeArrowheads="1"/>
          </p:cNvPicPr>
          <p:nvPr/>
        </p:nvPicPr>
        <p:blipFill>
          <a:blip r:embed="rId5"/>
          <a:srcRect/>
          <a:stretch>
            <a:fillRect/>
          </a:stretch>
        </p:blipFill>
        <p:spPr bwMode="auto">
          <a:xfrm>
            <a:off x="4953000" y="4114800"/>
            <a:ext cx="4191000" cy="2743200"/>
          </a:xfrm>
          <a:prstGeom prst="rect">
            <a:avLst/>
          </a:prstGeom>
          <a:noFill/>
          <a:ln w="9525">
            <a:noFill/>
            <a:miter lim="800000"/>
            <a:headEnd/>
            <a:tailEnd/>
          </a:ln>
        </p:spPr>
      </p:pic>
      <p:sp>
        <p:nvSpPr>
          <p:cNvPr id="2" name="Date Placeholder 1"/>
          <p:cNvSpPr>
            <a:spLocks noGrp="1"/>
          </p:cNvSpPr>
          <p:nvPr>
            <p:ph type="dt" sz="half" idx="10"/>
          </p:nvPr>
        </p:nvSpPr>
        <p:spPr/>
        <p:txBody>
          <a:bodyPr/>
          <a:lstStyle/>
          <a:p>
            <a:pPr>
              <a:defRPr/>
            </a:pPr>
            <a:fld id="{E177A8B2-48A3-469A-BE40-C36DD523B706}"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14</a:t>
            </a:fld>
            <a:endParaRPr lang="en-US"/>
          </a:p>
        </p:txBody>
      </p:sp>
    </p:spTree>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0" y="0"/>
            <a:ext cx="9144000" cy="762000"/>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r" eaLnBrk="1" hangingPunct="1">
              <a:defRPr/>
            </a:pPr>
            <a:r>
              <a:rPr lang="en-US" sz="5400" u="sng" dirty="0">
                <a:solidFill>
                  <a:srgbClr val="FF0000"/>
                </a:solidFill>
                <a:latin typeface="Baskerville Old Face" pitchFamily="18" charset="0"/>
              </a:rPr>
              <a:t>Cyclone/Tsunami</a:t>
            </a:r>
          </a:p>
        </p:txBody>
      </p:sp>
      <p:pic>
        <p:nvPicPr>
          <p:cNvPr id="33795" name="Picture 2" descr="http://www.careerealism.com/home/jtodonnell/careerealism.com/wp-content/uploads/2012/11/Career-Path-Disaster-Management-Featured.png"/>
          <p:cNvPicPr>
            <a:picLocks noChangeAspect="1" noChangeArrowheads="1"/>
          </p:cNvPicPr>
          <p:nvPr/>
        </p:nvPicPr>
        <p:blipFill>
          <a:blip r:embed="rId3"/>
          <a:srcRect/>
          <a:stretch>
            <a:fillRect/>
          </a:stretch>
        </p:blipFill>
        <p:spPr bwMode="auto">
          <a:xfrm>
            <a:off x="2667000" y="3657600"/>
            <a:ext cx="3467100" cy="2133600"/>
          </a:xfrm>
          <a:prstGeom prst="rect">
            <a:avLst/>
          </a:prstGeom>
          <a:noFill/>
          <a:ln w="9525">
            <a:noFill/>
            <a:miter lim="800000"/>
            <a:headEnd/>
            <a:tailEnd/>
          </a:ln>
        </p:spPr>
      </p:pic>
      <p:pic>
        <p:nvPicPr>
          <p:cNvPr id="33796" name="Picture 3" descr="http://static.ddmcdn.com/gif/storymaker-natural-disasters-2012-1212270-514x268.jpg"/>
          <p:cNvPicPr>
            <a:picLocks noChangeAspect="1" noChangeArrowheads="1"/>
          </p:cNvPicPr>
          <p:nvPr/>
        </p:nvPicPr>
        <p:blipFill>
          <a:blip r:embed="rId4"/>
          <a:srcRect/>
          <a:stretch>
            <a:fillRect/>
          </a:stretch>
        </p:blipFill>
        <p:spPr bwMode="auto">
          <a:xfrm>
            <a:off x="6096000" y="4724400"/>
            <a:ext cx="3048000" cy="2133600"/>
          </a:xfrm>
          <a:prstGeom prst="rect">
            <a:avLst/>
          </a:prstGeom>
          <a:noFill/>
          <a:ln w="9525">
            <a:noFill/>
            <a:miter lim="800000"/>
            <a:headEnd/>
            <a:tailEnd/>
          </a:ln>
        </p:spPr>
      </p:pic>
      <p:pic>
        <p:nvPicPr>
          <p:cNvPr id="33797" name="Picture 4" descr="http://blogs.independent.co.uk/wp-content/uploads/2013/01/typhoon1-getty.jpg"/>
          <p:cNvPicPr>
            <a:picLocks noChangeAspect="1" noChangeArrowheads="1"/>
          </p:cNvPicPr>
          <p:nvPr/>
        </p:nvPicPr>
        <p:blipFill>
          <a:blip r:embed="rId5"/>
          <a:srcRect/>
          <a:stretch>
            <a:fillRect/>
          </a:stretch>
        </p:blipFill>
        <p:spPr bwMode="auto">
          <a:xfrm>
            <a:off x="0" y="0"/>
            <a:ext cx="2362200" cy="2590800"/>
          </a:xfrm>
          <a:prstGeom prst="rect">
            <a:avLst/>
          </a:prstGeom>
          <a:noFill/>
          <a:ln w="9525">
            <a:noFill/>
            <a:miter lim="800000"/>
            <a:headEnd/>
            <a:tailEnd/>
          </a:ln>
        </p:spPr>
      </p:pic>
      <p:pic>
        <p:nvPicPr>
          <p:cNvPr id="33798" name="Picture 5" descr="http://beforeitsnews.com/mediadrop/uploads/2013/38/54debbc50b65408870d019aca7cc9c17564d7141.jpg"/>
          <p:cNvPicPr>
            <a:picLocks noChangeAspect="1" noChangeArrowheads="1"/>
          </p:cNvPicPr>
          <p:nvPr/>
        </p:nvPicPr>
        <p:blipFill>
          <a:blip r:embed="rId6"/>
          <a:srcRect/>
          <a:stretch>
            <a:fillRect/>
          </a:stretch>
        </p:blipFill>
        <p:spPr bwMode="auto">
          <a:xfrm>
            <a:off x="6324600" y="838200"/>
            <a:ext cx="2819400" cy="2438400"/>
          </a:xfrm>
          <a:prstGeom prst="rect">
            <a:avLst/>
          </a:prstGeom>
          <a:noFill/>
          <a:ln w="9525">
            <a:noFill/>
            <a:miter lim="800000"/>
            <a:headEnd/>
            <a:tailEnd/>
          </a:ln>
        </p:spPr>
      </p:pic>
      <p:pic>
        <p:nvPicPr>
          <p:cNvPr id="33799" name="Picture 6" descr="http://www.ndtv.com/news/images/story_page/CyclonePhailin_630_woman_running.jpg"/>
          <p:cNvPicPr>
            <a:picLocks noChangeAspect="1" noChangeArrowheads="1"/>
          </p:cNvPicPr>
          <p:nvPr/>
        </p:nvPicPr>
        <p:blipFill>
          <a:blip r:embed="rId7"/>
          <a:srcRect/>
          <a:stretch>
            <a:fillRect/>
          </a:stretch>
        </p:blipFill>
        <p:spPr bwMode="auto">
          <a:xfrm>
            <a:off x="0" y="4800600"/>
            <a:ext cx="2743200" cy="2057400"/>
          </a:xfrm>
          <a:prstGeom prst="rect">
            <a:avLst/>
          </a:prstGeom>
          <a:noFill/>
          <a:ln w="9525">
            <a:noFill/>
            <a:miter lim="800000"/>
            <a:headEnd/>
            <a:tailEnd/>
          </a:ln>
        </p:spPr>
      </p:pic>
      <p:pic>
        <p:nvPicPr>
          <p:cNvPr id="33800" name="Picture 7" descr="http://www.ndtv.com/news/images/story_page/Cyclone_Phailin_Bhubanewshwar_trees_fell_PTI_630.jpg"/>
          <p:cNvPicPr>
            <a:picLocks noChangeAspect="1" noChangeArrowheads="1"/>
          </p:cNvPicPr>
          <p:nvPr/>
        </p:nvPicPr>
        <p:blipFill>
          <a:blip r:embed="rId8"/>
          <a:srcRect/>
          <a:stretch>
            <a:fillRect/>
          </a:stretch>
        </p:blipFill>
        <p:spPr bwMode="auto">
          <a:xfrm>
            <a:off x="2590800" y="838200"/>
            <a:ext cx="3352800" cy="2743200"/>
          </a:xfrm>
          <a:prstGeom prst="rect">
            <a:avLst/>
          </a:prstGeom>
          <a:noFill/>
          <a:ln w="9525">
            <a:noFill/>
            <a:miter lim="800000"/>
            <a:headEnd/>
            <a:tailEnd/>
          </a:ln>
        </p:spPr>
      </p:pic>
      <p:pic>
        <p:nvPicPr>
          <p:cNvPr id="33801" name="Picture 9" descr="http://cdn.techinasia.com/wp-content/uploads/2009/09/tornado.jpg?156b4e"/>
          <p:cNvPicPr>
            <a:picLocks noChangeAspect="1" noChangeArrowheads="1"/>
          </p:cNvPicPr>
          <p:nvPr/>
        </p:nvPicPr>
        <p:blipFill>
          <a:blip r:embed="rId9"/>
          <a:srcRect/>
          <a:stretch>
            <a:fillRect/>
          </a:stretch>
        </p:blipFill>
        <p:spPr bwMode="auto">
          <a:xfrm>
            <a:off x="0" y="2667000"/>
            <a:ext cx="1943100" cy="1943100"/>
          </a:xfrm>
          <a:prstGeom prst="rect">
            <a:avLst/>
          </a:prstGeom>
          <a:noFill/>
          <a:ln w="9525">
            <a:noFill/>
            <a:miter lim="800000"/>
            <a:headEnd/>
            <a:tailEnd/>
          </a:ln>
        </p:spPr>
      </p:pic>
      <p:sp>
        <p:nvSpPr>
          <p:cNvPr id="2" name="Date Placeholder 1"/>
          <p:cNvSpPr>
            <a:spLocks noGrp="1"/>
          </p:cNvSpPr>
          <p:nvPr>
            <p:ph type="dt" sz="half" idx="10"/>
          </p:nvPr>
        </p:nvSpPr>
        <p:spPr/>
        <p:txBody>
          <a:bodyPr/>
          <a:lstStyle/>
          <a:p>
            <a:pPr>
              <a:defRPr/>
            </a:pPr>
            <a:fld id="{BC3F8CE0-3517-4DB8-B1F2-19541A7B59AA}"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15</a:t>
            </a:fld>
            <a:endParaRPr lang="en-US"/>
          </a:p>
        </p:txBody>
      </p:sp>
    </p:spTree>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0" y="0"/>
            <a:ext cx="9144000" cy="762000"/>
          </a:xfrm>
        </p:spPr>
        <p:style>
          <a:lnRef idx="1">
            <a:schemeClr val="accent3"/>
          </a:lnRef>
          <a:fillRef idx="2">
            <a:schemeClr val="accent3"/>
          </a:fillRef>
          <a:effectRef idx="1">
            <a:schemeClr val="accent3"/>
          </a:effectRef>
          <a:fontRef idx="minor">
            <a:schemeClr val="dk1"/>
          </a:fontRef>
        </p:style>
        <p:txBody>
          <a:bodyPr>
            <a:normAutofit fontScale="90000"/>
          </a:bodyPr>
          <a:lstStyle/>
          <a:p>
            <a:pPr eaLnBrk="1" hangingPunct="1">
              <a:defRPr/>
            </a:pPr>
            <a:r>
              <a:rPr lang="en-US" sz="5400" u="sng" dirty="0">
                <a:solidFill>
                  <a:srgbClr val="FF0000"/>
                </a:solidFill>
                <a:latin typeface="Baskerville Old Face" pitchFamily="18" charset="0"/>
              </a:rPr>
              <a:t>Landslide</a:t>
            </a:r>
          </a:p>
        </p:txBody>
      </p:sp>
      <p:pic>
        <p:nvPicPr>
          <p:cNvPr id="34819" name="Picture 2" descr="http://i31.photobucket.com/albums/c382/edaven/landslide.jpg"/>
          <p:cNvPicPr>
            <a:picLocks noChangeAspect="1" noChangeArrowheads="1"/>
          </p:cNvPicPr>
          <p:nvPr/>
        </p:nvPicPr>
        <p:blipFill>
          <a:blip r:embed="rId3"/>
          <a:srcRect/>
          <a:stretch>
            <a:fillRect/>
          </a:stretch>
        </p:blipFill>
        <p:spPr bwMode="auto">
          <a:xfrm>
            <a:off x="3562350" y="2755900"/>
            <a:ext cx="5581650" cy="4102100"/>
          </a:xfrm>
          <a:prstGeom prst="rect">
            <a:avLst/>
          </a:prstGeom>
          <a:noFill/>
          <a:ln w="9525">
            <a:noFill/>
            <a:miter lim="800000"/>
            <a:headEnd/>
            <a:tailEnd/>
          </a:ln>
        </p:spPr>
      </p:pic>
      <p:pic>
        <p:nvPicPr>
          <p:cNvPr id="34820" name="Picture 3" descr="http://modernsurvivalblog.com/wp-content/uploads/2011/01/landslide-in-laguna-beach-california.jpg"/>
          <p:cNvPicPr>
            <a:picLocks noChangeAspect="1" noChangeArrowheads="1"/>
          </p:cNvPicPr>
          <p:nvPr/>
        </p:nvPicPr>
        <p:blipFill>
          <a:blip r:embed="rId4"/>
          <a:srcRect/>
          <a:stretch>
            <a:fillRect/>
          </a:stretch>
        </p:blipFill>
        <p:spPr bwMode="auto">
          <a:xfrm>
            <a:off x="0" y="762000"/>
            <a:ext cx="3733800" cy="3505200"/>
          </a:xfrm>
          <a:prstGeom prst="rect">
            <a:avLst/>
          </a:prstGeom>
          <a:noFill/>
          <a:ln w="9525">
            <a:noFill/>
            <a:miter lim="800000"/>
            <a:headEnd/>
            <a:tailEnd/>
          </a:ln>
        </p:spPr>
      </p:pic>
      <p:sp>
        <p:nvSpPr>
          <p:cNvPr id="2" name="Date Placeholder 1"/>
          <p:cNvSpPr>
            <a:spLocks noGrp="1"/>
          </p:cNvSpPr>
          <p:nvPr>
            <p:ph type="dt" sz="half" idx="10"/>
          </p:nvPr>
        </p:nvSpPr>
        <p:spPr/>
        <p:txBody>
          <a:bodyPr/>
          <a:lstStyle/>
          <a:p>
            <a:pPr>
              <a:defRPr/>
            </a:pPr>
            <a:fld id="{E09FC86D-73E6-4A1C-8887-AEE4ECB4D451}"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16</a:t>
            </a:fld>
            <a:endParaRPr lang="en-US"/>
          </a:p>
        </p:txBody>
      </p:sp>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0" y="0"/>
            <a:ext cx="9144000" cy="762000"/>
          </a:xfrm>
        </p:spPr>
        <p:style>
          <a:lnRef idx="1">
            <a:schemeClr val="accent3"/>
          </a:lnRef>
          <a:fillRef idx="2">
            <a:schemeClr val="accent3"/>
          </a:fillRef>
          <a:effectRef idx="1">
            <a:schemeClr val="accent3"/>
          </a:effectRef>
          <a:fontRef idx="minor">
            <a:schemeClr val="dk1"/>
          </a:fontRef>
        </p:style>
        <p:txBody>
          <a:bodyPr>
            <a:normAutofit fontScale="90000"/>
          </a:bodyPr>
          <a:lstStyle/>
          <a:p>
            <a:pPr eaLnBrk="1" hangingPunct="1">
              <a:defRPr/>
            </a:pPr>
            <a:r>
              <a:rPr lang="en-US" sz="5400" u="sng" dirty="0">
                <a:solidFill>
                  <a:srgbClr val="FF0000"/>
                </a:solidFill>
                <a:latin typeface="Baskerville Old Face" pitchFamily="18" charset="0"/>
              </a:rPr>
              <a:t>Fire</a:t>
            </a:r>
          </a:p>
        </p:txBody>
      </p:sp>
      <p:pic>
        <p:nvPicPr>
          <p:cNvPr id="35843" name="Picture 2" descr="http://www.mirageinfraredheaters.com/infrared-heaters-blog/wp-content/uploads/2011/07/house-fire-01.jpg"/>
          <p:cNvPicPr>
            <a:picLocks noChangeAspect="1" noChangeArrowheads="1"/>
          </p:cNvPicPr>
          <p:nvPr/>
        </p:nvPicPr>
        <p:blipFill>
          <a:blip r:embed="rId3"/>
          <a:srcRect/>
          <a:stretch>
            <a:fillRect/>
          </a:stretch>
        </p:blipFill>
        <p:spPr bwMode="auto">
          <a:xfrm>
            <a:off x="1981200" y="762000"/>
            <a:ext cx="4724400" cy="2895600"/>
          </a:xfrm>
          <a:prstGeom prst="rect">
            <a:avLst/>
          </a:prstGeom>
          <a:noFill/>
          <a:ln w="9525">
            <a:noFill/>
            <a:miter lim="800000"/>
            <a:headEnd/>
            <a:tailEnd/>
          </a:ln>
        </p:spPr>
      </p:pic>
      <p:pic>
        <p:nvPicPr>
          <p:cNvPr id="35844" name="Picture 3" descr="http://i.telegraph.co.uk/multimedia/archive/02309/spain_2309267b.jpg"/>
          <p:cNvPicPr>
            <a:picLocks noChangeAspect="1" noChangeArrowheads="1"/>
          </p:cNvPicPr>
          <p:nvPr/>
        </p:nvPicPr>
        <p:blipFill>
          <a:blip r:embed="rId4"/>
          <a:srcRect/>
          <a:stretch>
            <a:fillRect/>
          </a:stretch>
        </p:blipFill>
        <p:spPr bwMode="auto">
          <a:xfrm>
            <a:off x="0" y="3733800"/>
            <a:ext cx="4572000" cy="3124200"/>
          </a:xfrm>
          <a:prstGeom prst="rect">
            <a:avLst/>
          </a:prstGeom>
          <a:noFill/>
          <a:ln w="9525">
            <a:noFill/>
            <a:miter lim="800000"/>
            <a:headEnd/>
            <a:tailEnd/>
          </a:ln>
        </p:spPr>
      </p:pic>
      <p:pic>
        <p:nvPicPr>
          <p:cNvPr id="35845" name="Picture 4" descr="http://ife-nederland.com/images/content_images/Industrial%20Fire.png"/>
          <p:cNvPicPr>
            <a:picLocks noChangeAspect="1" noChangeArrowheads="1"/>
          </p:cNvPicPr>
          <p:nvPr/>
        </p:nvPicPr>
        <p:blipFill>
          <a:blip r:embed="rId5"/>
          <a:srcRect/>
          <a:stretch>
            <a:fillRect/>
          </a:stretch>
        </p:blipFill>
        <p:spPr bwMode="auto">
          <a:xfrm>
            <a:off x="4495800" y="3733800"/>
            <a:ext cx="4648200" cy="3124200"/>
          </a:xfrm>
          <a:prstGeom prst="rect">
            <a:avLst/>
          </a:prstGeom>
          <a:noFill/>
          <a:ln w="9525">
            <a:noFill/>
            <a:miter lim="800000"/>
            <a:headEnd/>
            <a:tailEnd/>
          </a:ln>
        </p:spPr>
      </p:pic>
      <p:sp>
        <p:nvSpPr>
          <p:cNvPr id="2" name="Date Placeholder 1"/>
          <p:cNvSpPr>
            <a:spLocks noGrp="1"/>
          </p:cNvSpPr>
          <p:nvPr>
            <p:ph type="dt" sz="half" idx="10"/>
          </p:nvPr>
        </p:nvSpPr>
        <p:spPr/>
        <p:txBody>
          <a:bodyPr/>
          <a:lstStyle/>
          <a:p>
            <a:pPr>
              <a:defRPr/>
            </a:pPr>
            <a:fld id="{1CBE2292-F973-46F5-8F80-420D6F754249}"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17</a:t>
            </a:fld>
            <a:endParaRPr lang="en-US"/>
          </a:p>
        </p:txBody>
      </p:sp>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0" y="0"/>
            <a:ext cx="9144000" cy="762000"/>
          </a:xfrm>
        </p:spPr>
        <p:style>
          <a:lnRef idx="1">
            <a:schemeClr val="accent3"/>
          </a:lnRef>
          <a:fillRef idx="2">
            <a:schemeClr val="accent3"/>
          </a:fillRef>
          <a:effectRef idx="1">
            <a:schemeClr val="accent3"/>
          </a:effectRef>
          <a:fontRef idx="minor">
            <a:schemeClr val="dk1"/>
          </a:fontRef>
        </p:style>
        <p:txBody>
          <a:bodyPr>
            <a:normAutofit fontScale="90000"/>
          </a:bodyPr>
          <a:lstStyle/>
          <a:p>
            <a:pPr eaLnBrk="1" hangingPunct="1">
              <a:defRPr/>
            </a:pPr>
            <a:r>
              <a:rPr lang="en-US" sz="5400" u="sng" dirty="0">
                <a:solidFill>
                  <a:srgbClr val="FF0000"/>
                </a:solidFill>
                <a:latin typeface="Baskerville Old Face" pitchFamily="18" charset="0"/>
              </a:rPr>
              <a:t>Terror Strike/Bomb Blasts</a:t>
            </a:r>
          </a:p>
        </p:txBody>
      </p:sp>
      <p:pic>
        <p:nvPicPr>
          <p:cNvPr id="36867" name="Picture 2" descr="http://static.ibnlive.in.com/pix/slideshow/11-2008/mumbai-attacked/a-wednesday_420.jpg"/>
          <p:cNvPicPr>
            <a:picLocks noChangeAspect="1" noChangeArrowheads="1"/>
          </p:cNvPicPr>
          <p:nvPr/>
        </p:nvPicPr>
        <p:blipFill>
          <a:blip r:embed="rId3"/>
          <a:srcRect/>
          <a:stretch>
            <a:fillRect/>
          </a:stretch>
        </p:blipFill>
        <p:spPr bwMode="auto">
          <a:xfrm>
            <a:off x="0" y="762000"/>
            <a:ext cx="4343400" cy="3048000"/>
          </a:xfrm>
          <a:prstGeom prst="rect">
            <a:avLst/>
          </a:prstGeom>
          <a:noFill/>
          <a:ln w="9525">
            <a:noFill/>
            <a:miter lim="800000"/>
            <a:headEnd/>
            <a:tailEnd/>
          </a:ln>
        </p:spPr>
      </p:pic>
      <p:pic>
        <p:nvPicPr>
          <p:cNvPr id="36868" name="Picture 3" descr="http://img.wikinut.com/img/2j03qcfpjov6c2j2/jpeg/0/mumbai-terror-attacks.jpeg"/>
          <p:cNvPicPr>
            <a:picLocks noChangeAspect="1" noChangeArrowheads="1"/>
          </p:cNvPicPr>
          <p:nvPr/>
        </p:nvPicPr>
        <p:blipFill>
          <a:blip r:embed="rId4"/>
          <a:srcRect/>
          <a:stretch>
            <a:fillRect/>
          </a:stretch>
        </p:blipFill>
        <p:spPr bwMode="auto">
          <a:xfrm>
            <a:off x="0" y="3810000"/>
            <a:ext cx="4343400" cy="3048000"/>
          </a:xfrm>
          <a:prstGeom prst="rect">
            <a:avLst/>
          </a:prstGeom>
          <a:noFill/>
          <a:ln w="9525">
            <a:noFill/>
            <a:miter lim="800000"/>
            <a:headEnd/>
            <a:tailEnd/>
          </a:ln>
        </p:spPr>
      </p:pic>
      <p:pic>
        <p:nvPicPr>
          <p:cNvPr id="36869" name="Picture 4" descr="http://www.36ci.com/sites/default/files/images/Delhi%20car%20bomb%20blast.preview.jpg"/>
          <p:cNvPicPr>
            <a:picLocks noChangeAspect="1" noChangeArrowheads="1"/>
          </p:cNvPicPr>
          <p:nvPr/>
        </p:nvPicPr>
        <p:blipFill>
          <a:blip r:embed="rId5"/>
          <a:srcRect/>
          <a:stretch>
            <a:fillRect/>
          </a:stretch>
        </p:blipFill>
        <p:spPr bwMode="auto">
          <a:xfrm>
            <a:off x="4572000" y="2895600"/>
            <a:ext cx="4572000" cy="3962400"/>
          </a:xfrm>
          <a:prstGeom prst="rect">
            <a:avLst/>
          </a:prstGeom>
          <a:noFill/>
          <a:ln w="9525">
            <a:noFill/>
            <a:miter lim="800000"/>
            <a:headEnd/>
            <a:tailEnd/>
          </a:ln>
        </p:spPr>
      </p:pic>
      <p:sp>
        <p:nvSpPr>
          <p:cNvPr id="2" name="Date Placeholder 1"/>
          <p:cNvSpPr>
            <a:spLocks noGrp="1"/>
          </p:cNvSpPr>
          <p:nvPr>
            <p:ph type="dt" sz="half" idx="10"/>
          </p:nvPr>
        </p:nvSpPr>
        <p:spPr/>
        <p:txBody>
          <a:bodyPr/>
          <a:lstStyle/>
          <a:p>
            <a:pPr>
              <a:defRPr/>
            </a:pPr>
            <a:fld id="{84711886-D5F4-4708-A18C-A1CB7C147887}"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18</a:t>
            </a:fld>
            <a:endParaRPr lang="en-US"/>
          </a:p>
        </p:txBody>
      </p:sp>
    </p:spTree>
  </p:cSld>
  <p:clrMapOvr>
    <a:masterClrMapping/>
  </p:clrMapOvr>
  <p:transition>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0" y="0"/>
            <a:ext cx="9144000" cy="762000"/>
          </a:xfrm>
        </p:spPr>
        <p:style>
          <a:lnRef idx="1">
            <a:schemeClr val="accent3"/>
          </a:lnRef>
          <a:fillRef idx="2">
            <a:schemeClr val="accent3"/>
          </a:fillRef>
          <a:effectRef idx="1">
            <a:schemeClr val="accent3"/>
          </a:effectRef>
          <a:fontRef idx="minor">
            <a:schemeClr val="dk1"/>
          </a:fontRef>
        </p:style>
        <p:txBody>
          <a:bodyPr>
            <a:normAutofit fontScale="90000"/>
          </a:bodyPr>
          <a:lstStyle/>
          <a:p>
            <a:pPr eaLnBrk="1" hangingPunct="1">
              <a:defRPr/>
            </a:pPr>
            <a:r>
              <a:rPr lang="en-US" sz="5400" u="sng" dirty="0">
                <a:solidFill>
                  <a:srgbClr val="FF0000"/>
                </a:solidFill>
                <a:latin typeface="Baskerville Old Face" pitchFamily="18" charset="0"/>
              </a:rPr>
              <a:t>Nuclear Explosions</a:t>
            </a:r>
          </a:p>
        </p:txBody>
      </p:sp>
      <p:pic>
        <p:nvPicPr>
          <p:cNvPr id="37891" name="Picture 2" descr="https://encrypted-tbn3.gstatic.com/images?q=tbn:ANd9GcS84SvkO5L1Vf-BsaoWW9dATP6BK7th5fnsli-0yUMGmXBciv3H"/>
          <p:cNvPicPr>
            <a:picLocks noChangeAspect="1" noChangeArrowheads="1"/>
          </p:cNvPicPr>
          <p:nvPr/>
        </p:nvPicPr>
        <p:blipFill>
          <a:blip r:embed="rId3"/>
          <a:srcRect/>
          <a:stretch>
            <a:fillRect/>
          </a:stretch>
        </p:blipFill>
        <p:spPr bwMode="auto">
          <a:xfrm>
            <a:off x="3962400" y="762000"/>
            <a:ext cx="5181600" cy="3505200"/>
          </a:xfrm>
          <a:prstGeom prst="rect">
            <a:avLst/>
          </a:prstGeom>
          <a:noFill/>
          <a:ln w="9525">
            <a:noFill/>
            <a:miter lim="800000"/>
            <a:headEnd/>
            <a:tailEnd/>
          </a:ln>
        </p:spPr>
      </p:pic>
      <p:pic>
        <p:nvPicPr>
          <p:cNvPr id="37892" name="Picture 3" descr="http://namvietnews.files.wordpress.com/2011/05/cms-image-000078000.jpg"/>
          <p:cNvPicPr>
            <a:picLocks noChangeAspect="1" noChangeArrowheads="1"/>
          </p:cNvPicPr>
          <p:nvPr/>
        </p:nvPicPr>
        <p:blipFill>
          <a:blip r:embed="rId4"/>
          <a:srcRect/>
          <a:stretch>
            <a:fillRect/>
          </a:stretch>
        </p:blipFill>
        <p:spPr bwMode="auto">
          <a:xfrm>
            <a:off x="0" y="3657600"/>
            <a:ext cx="4343400" cy="3200400"/>
          </a:xfrm>
          <a:prstGeom prst="rect">
            <a:avLst/>
          </a:prstGeom>
          <a:noFill/>
          <a:ln w="9525">
            <a:noFill/>
            <a:miter lim="800000"/>
            <a:headEnd/>
            <a:tailEnd/>
          </a:ln>
        </p:spPr>
      </p:pic>
      <p:sp>
        <p:nvSpPr>
          <p:cNvPr id="2" name="Date Placeholder 1"/>
          <p:cNvSpPr>
            <a:spLocks noGrp="1"/>
          </p:cNvSpPr>
          <p:nvPr>
            <p:ph type="dt" sz="half" idx="10"/>
          </p:nvPr>
        </p:nvSpPr>
        <p:spPr/>
        <p:txBody>
          <a:bodyPr/>
          <a:lstStyle/>
          <a:p>
            <a:pPr>
              <a:defRPr/>
            </a:pPr>
            <a:fld id="{40708D73-3083-4A3C-BB89-8D4C73941F7B}"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19</a:t>
            </a:fld>
            <a:endParaRPr lang="en-US"/>
          </a:p>
        </p:txBody>
      </p:sp>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0" y="0"/>
            <a:ext cx="9144000" cy="762000"/>
          </a:xfrm>
        </p:spPr>
        <p:style>
          <a:lnRef idx="1">
            <a:schemeClr val="accent3"/>
          </a:lnRef>
          <a:fillRef idx="2">
            <a:schemeClr val="accent3"/>
          </a:fillRef>
          <a:effectRef idx="1">
            <a:schemeClr val="accent3"/>
          </a:effectRef>
          <a:fontRef idx="minor">
            <a:schemeClr val="dk1"/>
          </a:fontRef>
        </p:style>
        <p:txBody>
          <a:bodyPr>
            <a:normAutofit fontScale="90000"/>
          </a:bodyPr>
          <a:lstStyle/>
          <a:p>
            <a:pPr eaLnBrk="1" hangingPunct="1">
              <a:defRPr/>
            </a:pPr>
            <a:r>
              <a:rPr lang="en-US" sz="5400" u="sng" dirty="0">
                <a:solidFill>
                  <a:srgbClr val="FF0000"/>
                </a:solidFill>
                <a:latin typeface="Baskerville Old Face" pitchFamily="18" charset="0"/>
              </a:rPr>
              <a:t>Volcanic Eruptions</a:t>
            </a:r>
          </a:p>
        </p:txBody>
      </p:sp>
      <p:pic>
        <p:nvPicPr>
          <p:cNvPr id="38915" name="Picture 2" descr="http://www.wtps.org/wths/imc/graphics/Old%20Graphics/iceland.jpg"/>
          <p:cNvPicPr>
            <a:picLocks noChangeAspect="1" noChangeArrowheads="1"/>
          </p:cNvPicPr>
          <p:nvPr/>
        </p:nvPicPr>
        <p:blipFill>
          <a:blip r:embed="rId3"/>
          <a:srcRect/>
          <a:stretch>
            <a:fillRect/>
          </a:stretch>
        </p:blipFill>
        <p:spPr bwMode="auto">
          <a:xfrm>
            <a:off x="4343400" y="2667000"/>
            <a:ext cx="4800600" cy="4191000"/>
          </a:xfrm>
          <a:prstGeom prst="rect">
            <a:avLst/>
          </a:prstGeom>
          <a:noFill/>
          <a:ln w="9525">
            <a:noFill/>
            <a:miter lim="800000"/>
            <a:headEnd/>
            <a:tailEnd/>
          </a:ln>
        </p:spPr>
      </p:pic>
      <p:pic>
        <p:nvPicPr>
          <p:cNvPr id="38916" name="Picture 3" descr="http://currents.plos.org/disasters/files/2012/03/Volcano.jpg"/>
          <p:cNvPicPr>
            <a:picLocks noChangeAspect="1" noChangeArrowheads="1"/>
          </p:cNvPicPr>
          <p:nvPr/>
        </p:nvPicPr>
        <p:blipFill>
          <a:blip r:embed="rId4"/>
          <a:srcRect/>
          <a:stretch>
            <a:fillRect/>
          </a:stretch>
        </p:blipFill>
        <p:spPr bwMode="auto">
          <a:xfrm>
            <a:off x="0" y="762000"/>
            <a:ext cx="4419600" cy="3657600"/>
          </a:xfrm>
          <a:prstGeom prst="rect">
            <a:avLst/>
          </a:prstGeom>
          <a:noFill/>
          <a:ln w="9525">
            <a:noFill/>
            <a:miter lim="800000"/>
            <a:headEnd/>
            <a:tailEnd/>
          </a:ln>
        </p:spPr>
      </p:pic>
      <p:sp>
        <p:nvSpPr>
          <p:cNvPr id="2" name="Date Placeholder 1"/>
          <p:cNvSpPr>
            <a:spLocks noGrp="1"/>
          </p:cNvSpPr>
          <p:nvPr>
            <p:ph type="dt" sz="half" idx="10"/>
          </p:nvPr>
        </p:nvSpPr>
        <p:spPr/>
        <p:txBody>
          <a:bodyPr/>
          <a:lstStyle/>
          <a:p>
            <a:pPr>
              <a:defRPr/>
            </a:pPr>
            <a:fld id="{FCA579B6-5605-44B6-AF1A-1D1B13C2E7BB}"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20</a:t>
            </a:fld>
            <a:endParaRPr lang="en-US"/>
          </a:p>
        </p:txBody>
      </p:sp>
    </p:spTree>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rgbClr val="FFC000">
              <a:alpha val="44000"/>
            </a:srgbClr>
          </a:solidFill>
        </p:spPr>
        <p:txBody>
          <a:bodyPr/>
          <a:lstStyle/>
          <a:p>
            <a:r>
              <a:rPr lang="en-US" sz="3600" dirty="0">
                <a:effectLst/>
                <a:latin typeface="Bookman Old Style" pitchFamily="18" charset="0"/>
                <a:cs typeface="Arial" pitchFamily="34" charset="0"/>
              </a:rPr>
              <a:t>MAJOR DISASTERS  SINCE </a:t>
            </a:r>
            <a:r>
              <a:rPr lang="en-US" sz="3600" dirty="0" smtClean="0">
                <a:effectLst/>
                <a:latin typeface="Bookman Old Style" pitchFamily="18" charset="0"/>
                <a:cs typeface="Arial" pitchFamily="34" charset="0"/>
              </a:rPr>
              <a:t>1984</a:t>
            </a:r>
            <a:endParaRPr lang="en-IN" dirty="0"/>
          </a:p>
        </p:txBody>
      </p:sp>
      <p:sp>
        <p:nvSpPr>
          <p:cNvPr id="3" name="Content Placeholder 2"/>
          <p:cNvSpPr>
            <a:spLocks noGrp="1"/>
          </p:cNvSpPr>
          <p:nvPr>
            <p:ph idx="1"/>
          </p:nvPr>
        </p:nvSpPr>
        <p:spPr>
          <a:xfrm>
            <a:off x="228600" y="1295400"/>
            <a:ext cx="8686800" cy="5029200"/>
          </a:xfrm>
        </p:spPr>
        <p:txBody>
          <a:bodyPr/>
          <a:lstStyle/>
          <a:p>
            <a:pPr indent="354013" eaLnBrk="1" hangingPunct="1">
              <a:buFont typeface="Arial" pitchFamily="34" charset="0"/>
              <a:buChar char="●"/>
            </a:pPr>
            <a:r>
              <a:rPr lang="en-US" sz="2000" dirty="0">
                <a:effectLst/>
                <a:latin typeface="Bookman Old Style" pitchFamily="18" charset="0"/>
                <a:cs typeface="Arial" pitchFamily="34" charset="0"/>
              </a:rPr>
              <a:t> BHOPAL  CHEMICAL ACCIDENT, </a:t>
            </a:r>
            <a:r>
              <a:rPr lang="en-US" sz="2000" dirty="0" smtClean="0">
                <a:effectLst/>
                <a:latin typeface="Bookman Old Style" pitchFamily="18" charset="0"/>
                <a:cs typeface="Arial" pitchFamily="34" charset="0"/>
              </a:rPr>
              <a:t>1984</a:t>
            </a:r>
            <a:r>
              <a:rPr lang="en-US" sz="2000" dirty="0">
                <a:effectLst/>
                <a:latin typeface="Bookman Old Style" pitchFamily="18" charset="0"/>
                <a:cs typeface="Arial" pitchFamily="34" charset="0"/>
              </a:rPr>
              <a:t> </a:t>
            </a:r>
            <a:r>
              <a:rPr lang="en-US" sz="2000" dirty="0" smtClean="0">
                <a:effectLst/>
                <a:latin typeface="Bookman Old Style" pitchFamily="18" charset="0"/>
                <a:cs typeface="Arial" pitchFamily="34" charset="0"/>
              </a:rPr>
              <a:t>  ( </a:t>
            </a:r>
            <a:r>
              <a:rPr lang="en-US" sz="2000" dirty="0">
                <a:effectLst/>
                <a:latin typeface="Bookman Old Style" pitchFamily="18" charset="0"/>
                <a:cs typeface="Arial" pitchFamily="34" charset="0"/>
              </a:rPr>
              <a:t>Loss  of life 3,800 )</a:t>
            </a:r>
          </a:p>
          <a:p>
            <a:pPr indent="354013" eaLnBrk="1" hangingPunct="1">
              <a:buFont typeface="Arial" pitchFamily="34" charset="0"/>
              <a:buChar char="●"/>
            </a:pPr>
            <a:endParaRPr lang="en-US" sz="2000" dirty="0">
              <a:effectLst/>
              <a:latin typeface="Bookman Old Style" pitchFamily="18" charset="0"/>
              <a:cs typeface="Arial" pitchFamily="34" charset="0"/>
            </a:endParaRPr>
          </a:p>
          <a:p>
            <a:pPr indent="354013">
              <a:buFont typeface="Arial" pitchFamily="34" charset="0"/>
              <a:buChar char="●"/>
            </a:pPr>
            <a:r>
              <a:rPr lang="en-US" sz="2000" dirty="0">
                <a:effectLst/>
                <a:latin typeface="Bookman Old Style" pitchFamily="18" charset="0"/>
                <a:cs typeface="Arial" pitchFamily="34" charset="0"/>
              </a:rPr>
              <a:t> LATUR EARTHQUAKE, 1993                </a:t>
            </a:r>
            <a:r>
              <a:rPr lang="en-US" sz="2000" dirty="0" smtClean="0">
                <a:effectLst/>
                <a:latin typeface="Bookman Old Style" pitchFamily="18" charset="0"/>
                <a:cs typeface="Arial" pitchFamily="34" charset="0"/>
              </a:rPr>
              <a:t>(</a:t>
            </a:r>
            <a:r>
              <a:rPr lang="en-US" sz="2000" dirty="0">
                <a:effectLst/>
                <a:latin typeface="Bookman Old Style" pitchFamily="18" charset="0"/>
                <a:cs typeface="Arial" pitchFamily="34" charset="0"/>
              </a:rPr>
              <a:t>Loss  of life 22,000)</a:t>
            </a:r>
          </a:p>
          <a:p>
            <a:pPr indent="354013" eaLnBrk="1" hangingPunct="1">
              <a:buFont typeface="Arial" pitchFamily="34" charset="0"/>
              <a:buChar char="●"/>
            </a:pPr>
            <a:endParaRPr lang="en-US" sz="2000" dirty="0">
              <a:effectLst/>
              <a:latin typeface="Bookman Old Style" pitchFamily="18" charset="0"/>
              <a:cs typeface="Arial" pitchFamily="34" charset="0"/>
            </a:endParaRPr>
          </a:p>
          <a:p>
            <a:pPr indent="354013">
              <a:buFont typeface="Arial" pitchFamily="34" charset="0"/>
              <a:buChar char="●"/>
            </a:pPr>
            <a:r>
              <a:rPr lang="en-US" sz="2000" dirty="0">
                <a:effectLst/>
                <a:latin typeface="Bookman Old Style" pitchFamily="18" charset="0"/>
                <a:cs typeface="Arial" pitchFamily="34" charset="0"/>
              </a:rPr>
              <a:t> ORISSA SUPER CYCLONE, 1999	 </a:t>
            </a:r>
            <a:r>
              <a:rPr lang="en-US" sz="2000" dirty="0" smtClean="0">
                <a:effectLst/>
                <a:latin typeface="Bookman Old Style" pitchFamily="18" charset="0"/>
                <a:cs typeface="Arial" pitchFamily="34" charset="0"/>
              </a:rPr>
              <a:t> (</a:t>
            </a:r>
            <a:r>
              <a:rPr lang="en-US" sz="2000" dirty="0">
                <a:effectLst/>
                <a:latin typeface="Bookman Old Style" pitchFamily="18" charset="0"/>
                <a:cs typeface="Arial" pitchFamily="34" charset="0"/>
              </a:rPr>
              <a:t>Loss  of life 7600)</a:t>
            </a:r>
          </a:p>
          <a:p>
            <a:pPr indent="354013" eaLnBrk="1" hangingPunct="1">
              <a:buFont typeface="Arial" pitchFamily="34" charset="0"/>
              <a:buChar char="●"/>
            </a:pPr>
            <a:endParaRPr lang="en-US" sz="2000" dirty="0">
              <a:effectLst/>
              <a:latin typeface="Bookman Old Style" pitchFamily="18" charset="0"/>
              <a:cs typeface="Arial" pitchFamily="34" charset="0"/>
            </a:endParaRPr>
          </a:p>
          <a:p>
            <a:pPr indent="354013">
              <a:buFont typeface="Arial" pitchFamily="34" charset="0"/>
              <a:buChar char="●"/>
            </a:pPr>
            <a:r>
              <a:rPr lang="en-US" sz="2000" dirty="0">
                <a:effectLst/>
                <a:latin typeface="Bookman Old Style" pitchFamily="18" charset="0"/>
                <a:cs typeface="Arial" pitchFamily="34" charset="0"/>
              </a:rPr>
              <a:t> GUJRAT EARTHQUAKE, 2001	            </a:t>
            </a:r>
            <a:r>
              <a:rPr lang="en-US" sz="2000" dirty="0" smtClean="0">
                <a:effectLst/>
                <a:latin typeface="Bookman Old Style" pitchFamily="18" charset="0"/>
                <a:cs typeface="Arial" pitchFamily="34" charset="0"/>
              </a:rPr>
              <a:t>(</a:t>
            </a:r>
            <a:r>
              <a:rPr lang="en-US" sz="2000" dirty="0">
                <a:effectLst/>
                <a:latin typeface="Bookman Old Style" pitchFamily="18" charset="0"/>
                <a:cs typeface="Arial" pitchFamily="34" charset="0"/>
              </a:rPr>
              <a:t>Loss  of life 20,000)</a:t>
            </a:r>
          </a:p>
          <a:p>
            <a:pPr indent="354013" eaLnBrk="1" hangingPunct="1">
              <a:buFont typeface="Arial" pitchFamily="34" charset="0"/>
              <a:buChar char="●"/>
            </a:pPr>
            <a:endParaRPr lang="en-US" sz="2000" dirty="0">
              <a:effectLst/>
              <a:latin typeface="Bookman Old Style" pitchFamily="18" charset="0"/>
              <a:cs typeface="Arial" pitchFamily="34" charset="0"/>
            </a:endParaRPr>
          </a:p>
          <a:p>
            <a:pPr indent="354013">
              <a:buFont typeface="Arial" pitchFamily="34" charset="0"/>
              <a:buChar char="●"/>
            </a:pPr>
            <a:r>
              <a:rPr lang="en-US" sz="2000" dirty="0">
                <a:effectLst/>
                <a:latin typeface="Bookman Old Style" pitchFamily="18" charset="0"/>
                <a:cs typeface="Arial" pitchFamily="34" charset="0"/>
              </a:rPr>
              <a:t> TSUNAMI, 2004	</a:t>
            </a:r>
            <a:r>
              <a:rPr lang="en-US" sz="2000" dirty="0" smtClean="0">
                <a:effectLst/>
                <a:latin typeface="Bookman Old Style" pitchFamily="18" charset="0"/>
                <a:cs typeface="Arial" pitchFamily="34" charset="0"/>
              </a:rPr>
              <a:t>                        (Loss  of life 10,700)</a:t>
            </a:r>
          </a:p>
          <a:p>
            <a:pPr indent="354013">
              <a:buNone/>
            </a:pPr>
            <a:r>
              <a:rPr lang="en-US" sz="2000" dirty="0">
                <a:effectLst/>
                <a:latin typeface="Bookman Old Style" pitchFamily="18" charset="0"/>
                <a:cs typeface="Arial" pitchFamily="34" charset="0"/>
              </a:rPr>
              <a:t>		</a:t>
            </a:r>
          </a:p>
          <a:p>
            <a:pPr indent="354013">
              <a:buFont typeface="Arial" pitchFamily="34" charset="0"/>
              <a:buChar char="●"/>
            </a:pPr>
            <a:r>
              <a:rPr lang="en-US" sz="2000" dirty="0">
                <a:effectLst/>
                <a:latin typeface="Bookman Old Style" pitchFamily="18" charset="0"/>
                <a:cs typeface="Arial" pitchFamily="34" charset="0"/>
              </a:rPr>
              <a:t>EARTHQUAKE /FLOOD 2005	</a:t>
            </a:r>
            <a:r>
              <a:rPr lang="en-US" sz="2000" dirty="0" smtClean="0">
                <a:effectLst/>
                <a:latin typeface="Bookman Old Style" pitchFamily="18" charset="0"/>
                <a:cs typeface="Arial" pitchFamily="34" charset="0"/>
              </a:rPr>
              <a:t>            </a:t>
            </a:r>
            <a:r>
              <a:rPr lang="en-US" sz="2000" dirty="0">
                <a:effectLst/>
                <a:latin typeface="Bookman Old Style" pitchFamily="18" charset="0"/>
                <a:cs typeface="Arial" pitchFamily="34" charset="0"/>
              </a:rPr>
              <a:t>(Loss  of life </a:t>
            </a:r>
            <a:r>
              <a:rPr lang="en-US" sz="2000" dirty="0" smtClean="0">
                <a:effectLst/>
                <a:latin typeface="Bookman Old Style" pitchFamily="18" charset="0"/>
                <a:cs typeface="Arial" pitchFamily="34" charset="0"/>
              </a:rPr>
              <a:t>140  (J&amp;K)</a:t>
            </a:r>
            <a:endParaRPr lang="en-US" sz="2000" dirty="0">
              <a:effectLst/>
              <a:latin typeface="Bookman Old Style" pitchFamily="18" charset="0"/>
              <a:cs typeface="Arial" pitchFamily="34" charset="0"/>
            </a:endParaRPr>
          </a:p>
          <a:p>
            <a:pPr lvl="8" indent="354013">
              <a:buNone/>
            </a:pPr>
            <a:r>
              <a:rPr lang="en-US" dirty="0">
                <a:effectLst/>
                <a:latin typeface="Bookman Old Style" pitchFamily="18" charset="0"/>
                <a:cs typeface="Arial" pitchFamily="34" charset="0"/>
              </a:rPr>
              <a:t>		  8600( POK</a:t>
            </a:r>
            <a:endParaRPr lang="en-IN" dirty="0">
              <a:effectLst/>
            </a:endParaRPr>
          </a:p>
        </p:txBody>
      </p:sp>
      <p:sp>
        <p:nvSpPr>
          <p:cNvPr id="4" name="Date Placeholder 3"/>
          <p:cNvSpPr>
            <a:spLocks noGrp="1"/>
          </p:cNvSpPr>
          <p:nvPr>
            <p:ph type="dt" sz="half" idx="10"/>
          </p:nvPr>
        </p:nvSpPr>
        <p:spPr/>
        <p:txBody>
          <a:bodyPr/>
          <a:lstStyle/>
          <a:p>
            <a:pPr>
              <a:defRPr/>
            </a:pPr>
            <a:fld id="{E593333A-9E39-4BD3-B7AE-6627F320737A}"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B8690DB4-A0C0-4ED3-AAA7-EA4D2C0A6636}" type="slidenum">
              <a:rPr lang="en-US" smtClean="0"/>
              <a:pPr>
                <a:defRPr/>
              </a:pPr>
              <a:t>21</a:t>
            </a:fld>
            <a:endParaRPr lang="en-US"/>
          </a:p>
        </p:txBody>
      </p:sp>
    </p:spTree>
    <p:extLst>
      <p:ext uri="{BB962C8B-B14F-4D97-AF65-F5344CB8AC3E}">
        <p14:creationId xmlns:p14="http://schemas.microsoft.com/office/powerpoint/2010/main" xmlns="" val="1053505840"/>
      </p:ext>
    </p:extLst>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FFC000">
              <a:alpha val="58000"/>
            </a:srgbClr>
          </a:solidFill>
        </p:spPr>
        <p:txBody>
          <a:bodyPr/>
          <a:lstStyle/>
          <a:p>
            <a:r>
              <a:rPr lang="en-US" sz="3600" dirty="0">
                <a:effectLst/>
                <a:latin typeface="Bookman Old Style" pitchFamily="18" charset="0"/>
                <a:cs typeface="Arial" pitchFamily="34" charset="0"/>
              </a:rPr>
              <a:t>MAJOR DISASTERS  SINCE 1984</a:t>
            </a:r>
            <a:endParaRPr lang="en-IN" sz="3600" dirty="0"/>
          </a:p>
        </p:txBody>
      </p:sp>
      <p:sp>
        <p:nvSpPr>
          <p:cNvPr id="3" name="Content Placeholder 2"/>
          <p:cNvSpPr>
            <a:spLocks noGrp="1"/>
          </p:cNvSpPr>
          <p:nvPr>
            <p:ph idx="1"/>
          </p:nvPr>
        </p:nvSpPr>
        <p:spPr>
          <a:xfrm>
            <a:off x="228600" y="1219200"/>
            <a:ext cx="8610600" cy="4876800"/>
          </a:xfrm>
        </p:spPr>
        <p:txBody>
          <a:bodyPr/>
          <a:lstStyle/>
          <a:p>
            <a:pPr indent="354013" eaLnBrk="1" hangingPunct="1">
              <a:buFont typeface="Arial" pitchFamily="34" charset="0"/>
              <a:buChar char="●"/>
            </a:pPr>
            <a:r>
              <a:rPr lang="en-US" sz="2000" dirty="0">
                <a:effectLst/>
                <a:latin typeface="Bookman Old Style" pitchFamily="18" charset="0"/>
                <a:cs typeface="Arial" pitchFamily="34" charset="0"/>
              </a:rPr>
              <a:t>MAHARASTRA FLOODS</a:t>
            </a:r>
            <a:r>
              <a:rPr lang="en-US" sz="2000" dirty="0" smtClean="0">
                <a:effectLst/>
                <a:latin typeface="Bookman Old Style" pitchFamily="18" charset="0"/>
                <a:cs typeface="Arial" pitchFamily="34" charset="0"/>
              </a:rPr>
              <a:t>, 2005	               </a:t>
            </a:r>
            <a:r>
              <a:rPr lang="en-US" sz="2000" dirty="0">
                <a:effectLst/>
                <a:latin typeface="Bookman Old Style" pitchFamily="18" charset="0"/>
                <a:cs typeface="Arial" pitchFamily="34" charset="0"/>
              </a:rPr>
              <a:t>( Loss  of life 1,094 )</a:t>
            </a:r>
          </a:p>
          <a:p>
            <a:pPr indent="354013" eaLnBrk="1" hangingPunct="1">
              <a:buFont typeface="Arial" pitchFamily="34" charset="0"/>
              <a:buChar char="●"/>
            </a:pPr>
            <a:endParaRPr lang="en-US" sz="2000" dirty="0">
              <a:effectLst/>
              <a:latin typeface="Bookman Old Style" pitchFamily="18" charset="0"/>
              <a:cs typeface="Arial" pitchFamily="34" charset="0"/>
            </a:endParaRPr>
          </a:p>
          <a:p>
            <a:pPr indent="354013">
              <a:buFont typeface="Arial" pitchFamily="34" charset="0"/>
              <a:buChar char="●"/>
            </a:pPr>
            <a:r>
              <a:rPr lang="en-US" sz="2000" dirty="0">
                <a:effectLst/>
                <a:latin typeface="Bookman Old Style" pitchFamily="18" charset="0"/>
                <a:cs typeface="Arial" pitchFamily="34" charset="0"/>
              </a:rPr>
              <a:t> KOSI FLOODS BIHAR, 2008     </a:t>
            </a:r>
            <a:r>
              <a:rPr lang="en-US" sz="2000" dirty="0" smtClean="0">
                <a:effectLst/>
                <a:latin typeface="Bookman Old Style" pitchFamily="18" charset="0"/>
                <a:cs typeface="Arial" pitchFamily="34" charset="0"/>
              </a:rPr>
              <a:t>              (</a:t>
            </a:r>
            <a:r>
              <a:rPr lang="en-US" sz="2000" dirty="0">
                <a:effectLst/>
                <a:latin typeface="Bookman Old Style" pitchFamily="18" charset="0"/>
                <a:cs typeface="Arial" pitchFamily="34" charset="0"/>
              </a:rPr>
              <a:t>Loss  of life 527)</a:t>
            </a:r>
          </a:p>
          <a:p>
            <a:pPr indent="354013" eaLnBrk="1" hangingPunct="1">
              <a:buFont typeface="Arial" pitchFamily="34" charset="0"/>
              <a:buChar char="●"/>
            </a:pPr>
            <a:endParaRPr lang="en-US" sz="2000" dirty="0">
              <a:effectLst/>
              <a:latin typeface="Bookman Old Style" pitchFamily="18" charset="0"/>
              <a:cs typeface="Arial" pitchFamily="34" charset="0"/>
            </a:endParaRPr>
          </a:p>
          <a:p>
            <a:pPr indent="354013">
              <a:buFont typeface="Arial" pitchFamily="34" charset="0"/>
              <a:buChar char="●"/>
            </a:pPr>
            <a:r>
              <a:rPr lang="en-US" sz="2000" dirty="0">
                <a:effectLst/>
                <a:latin typeface="Bookman Old Style" pitchFamily="18" charset="0"/>
                <a:cs typeface="Arial" pitchFamily="34" charset="0"/>
              </a:rPr>
              <a:t> FLOODS IN  </a:t>
            </a:r>
            <a:r>
              <a:rPr lang="en-US" sz="2000" dirty="0" smtClean="0">
                <a:effectLst/>
                <a:latin typeface="Bookman Old Style" pitchFamily="18" charset="0"/>
                <a:cs typeface="Arial" pitchFamily="34" charset="0"/>
              </a:rPr>
              <a:t> </a:t>
            </a:r>
            <a:r>
              <a:rPr lang="en-US" sz="2000" dirty="0">
                <a:effectLst/>
                <a:latin typeface="Bookman Old Style" pitchFamily="18" charset="0"/>
                <a:cs typeface="Arial" pitchFamily="34" charset="0"/>
              </a:rPr>
              <a:t>SOUTH INDIA </a:t>
            </a:r>
            <a:r>
              <a:rPr lang="en-US" sz="2000" dirty="0" smtClean="0">
                <a:effectLst/>
                <a:latin typeface="Bookman Old Style" pitchFamily="18" charset="0"/>
                <a:cs typeface="Arial" pitchFamily="34" charset="0"/>
              </a:rPr>
              <a:t>2009</a:t>
            </a:r>
            <a:r>
              <a:rPr lang="en-US" sz="2000" dirty="0">
                <a:effectLst/>
                <a:latin typeface="Bookman Old Style" pitchFamily="18" charset="0"/>
                <a:cs typeface="Arial" pitchFamily="34" charset="0"/>
              </a:rPr>
              <a:t> </a:t>
            </a:r>
            <a:r>
              <a:rPr lang="en-US" sz="2000" dirty="0" smtClean="0">
                <a:effectLst/>
                <a:latin typeface="Bookman Old Style" pitchFamily="18" charset="0"/>
                <a:cs typeface="Arial" pitchFamily="34" charset="0"/>
              </a:rPr>
              <a:t>          (</a:t>
            </a:r>
            <a:r>
              <a:rPr lang="en-US" sz="2000" dirty="0">
                <a:effectLst/>
                <a:latin typeface="Bookman Old Style" pitchFamily="18" charset="0"/>
                <a:cs typeface="Arial" pitchFamily="34" charset="0"/>
              </a:rPr>
              <a:t>Loss  of life 300)</a:t>
            </a:r>
          </a:p>
          <a:p>
            <a:pPr indent="354013" eaLnBrk="1" hangingPunct="1">
              <a:buFont typeface="Arial" pitchFamily="34" charset="0"/>
              <a:buChar char="●"/>
            </a:pPr>
            <a:endParaRPr lang="en-US" sz="2000" dirty="0">
              <a:effectLst/>
              <a:latin typeface="Bookman Old Style" pitchFamily="18" charset="0"/>
              <a:cs typeface="Arial" pitchFamily="34" charset="0"/>
            </a:endParaRPr>
          </a:p>
          <a:p>
            <a:pPr indent="354013">
              <a:buFont typeface="Arial" pitchFamily="34" charset="0"/>
              <a:buChar char="●"/>
            </a:pPr>
            <a:r>
              <a:rPr lang="en-US" sz="2000" dirty="0">
                <a:effectLst/>
                <a:latin typeface="Bookman Old Style" pitchFamily="18" charset="0"/>
                <a:cs typeface="Arial" pitchFamily="34" charset="0"/>
              </a:rPr>
              <a:t>FLOODS IN UTTRAKHAND 2013       </a:t>
            </a:r>
            <a:r>
              <a:rPr lang="en-US" sz="2000" dirty="0" smtClean="0">
                <a:effectLst/>
                <a:latin typeface="Bookman Old Style" pitchFamily="18" charset="0"/>
                <a:cs typeface="Arial" pitchFamily="34" charset="0"/>
              </a:rPr>
              <a:t>      (</a:t>
            </a:r>
            <a:r>
              <a:rPr lang="en-US" sz="2000" dirty="0">
                <a:effectLst/>
                <a:latin typeface="Bookman Old Style" pitchFamily="18" charset="0"/>
                <a:cs typeface="Arial" pitchFamily="34" charset="0"/>
              </a:rPr>
              <a:t>Loss  of life 10,000 APPROX.)</a:t>
            </a:r>
          </a:p>
          <a:p>
            <a:pPr indent="354013"/>
            <a:endParaRPr lang="en-US" sz="2000" dirty="0">
              <a:effectLst/>
              <a:latin typeface="Bookman Old Style" pitchFamily="18" charset="0"/>
              <a:cs typeface="Arial" pitchFamily="34" charset="0"/>
            </a:endParaRPr>
          </a:p>
          <a:p>
            <a:pPr indent="354013">
              <a:buFont typeface="Arial" pitchFamily="34" charset="0"/>
              <a:buChar char="●"/>
            </a:pPr>
            <a:r>
              <a:rPr lang="en-US" sz="2000" dirty="0">
                <a:effectLst/>
                <a:latin typeface="Bookman Old Style" pitchFamily="18" charset="0"/>
                <a:cs typeface="Arial" pitchFamily="34" charset="0"/>
              </a:rPr>
              <a:t>FLOODS IN J&amp;K 2014 	               </a:t>
            </a:r>
            <a:r>
              <a:rPr lang="en-US" sz="2000" dirty="0" smtClean="0">
                <a:effectLst/>
                <a:latin typeface="Bookman Old Style" pitchFamily="18" charset="0"/>
                <a:cs typeface="Arial" pitchFamily="34" charset="0"/>
              </a:rPr>
              <a:t>             </a:t>
            </a:r>
            <a:r>
              <a:rPr lang="en-US" sz="2000" dirty="0">
                <a:effectLst/>
                <a:latin typeface="Bookman Old Style" pitchFamily="18" charset="0"/>
                <a:cs typeface="Arial" pitchFamily="34" charset="0"/>
              </a:rPr>
              <a:t>(Loss  of life  854 )</a:t>
            </a:r>
          </a:p>
          <a:p>
            <a:pPr indent="354013">
              <a:buFont typeface="Arial" pitchFamily="34" charset="0"/>
              <a:buChar char="●"/>
            </a:pPr>
            <a:endParaRPr lang="en-US" sz="2000" dirty="0">
              <a:effectLst/>
              <a:latin typeface="Bookman Old Style" pitchFamily="18" charset="0"/>
              <a:cs typeface="Arial" pitchFamily="34" charset="0"/>
            </a:endParaRPr>
          </a:p>
          <a:p>
            <a:pPr indent="354013">
              <a:buFont typeface="Arial" pitchFamily="34" charset="0"/>
              <a:buChar char="●"/>
            </a:pPr>
            <a:r>
              <a:rPr lang="en-US" sz="2000" dirty="0">
                <a:effectLst/>
                <a:latin typeface="Bookman Old Style" pitchFamily="18" charset="0"/>
                <a:cs typeface="Arial" pitchFamily="34" charset="0"/>
              </a:rPr>
              <a:t>EARTHQUAKE, NEPAL                      </a:t>
            </a:r>
            <a:r>
              <a:rPr lang="en-US" sz="2000" dirty="0" smtClean="0">
                <a:effectLst/>
                <a:latin typeface="Bookman Old Style" pitchFamily="18" charset="0"/>
                <a:cs typeface="Arial" pitchFamily="34" charset="0"/>
              </a:rPr>
              <a:t>      (</a:t>
            </a:r>
            <a:r>
              <a:rPr lang="en-US" sz="2000" dirty="0">
                <a:effectLst/>
                <a:latin typeface="Bookman Old Style" pitchFamily="18" charset="0"/>
                <a:cs typeface="Arial" pitchFamily="34" charset="0"/>
              </a:rPr>
              <a:t>Loss  of life 12,000)</a:t>
            </a:r>
          </a:p>
          <a:p>
            <a:pPr indent="354013">
              <a:buFont typeface="Arial" pitchFamily="34" charset="0"/>
              <a:buChar char="●"/>
            </a:pPr>
            <a:endParaRPr lang="en-US" sz="2000" dirty="0">
              <a:effectLst/>
              <a:latin typeface="Bookman Old Style" pitchFamily="18" charset="0"/>
              <a:cs typeface="Arial" pitchFamily="34" charset="0"/>
            </a:endParaRPr>
          </a:p>
          <a:p>
            <a:endParaRPr lang="en-IN" sz="2000" dirty="0">
              <a:effectLst/>
            </a:endParaRPr>
          </a:p>
        </p:txBody>
      </p:sp>
      <p:sp>
        <p:nvSpPr>
          <p:cNvPr id="4" name="Date Placeholder 3"/>
          <p:cNvSpPr>
            <a:spLocks noGrp="1"/>
          </p:cNvSpPr>
          <p:nvPr>
            <p:ph type="dt" sz="half" idx="10"/>
          </p:nvPr>
        </p:nvSpPr>
        <p:spPr/>
        <p:txBody>
          <a:bodyPr/>
          <a:lstStyle/>
          <a:p>
            <a:pPr>
              <a:defRPr/>
            </a:pPr>
            <a:fld id="{4E1F3EBF-67BE-4223-9B1D-BA2509BEDCBC}"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B8690DB4-A0C0-4ED3-AAA7-EA4D2C0A6636}" type="slidenum">
              <a:rPr lang="en-US" smtClean="0"/>
              <a:pPr>
                <a:defRPr/>
              </a:pPr>
              <a:t>22</a:t>
            </a:fld>
            <a:endParaRPr lang="en-US"/>
          </a:p>
        </p:txBody>
      </p:sp>
    </p:spTree>
    <p:extLst>
      <p:ext uri="{BB962C8B-B14F-4D97-AF65-F5344CB8AC3E}">
        <p14:creationId xmlns:p14="http://schemas.microsoft.com/office/powerpoint/2010/main" xmlns="" val="1335268673"/>
      </p:ext>
    </p:extLst>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effectLst/>
                <a:latin typeface="Bookman Old Style" pitchFamily="18" charset="0"/>
                <a:cs typeface="Arial" pitchFamily="34" charset="0"/>
              </a:rPr>
              <a:t>LATEST MAJOR </a:t>
            </a:r>
            <a:r>
              <a:rPr lang="en-US" sz="3600" dirty="0">
                <a:effectLst/>
                <a:latin typeface="Bookman Old Style" pitchFamily="18" charset="0"/>
                <a:cs typeface="Arial" pitchFamily="34" charset="0"/>
              </a:rPr>
              <a:t>DISASTERS  </a:t>
            </a:r>
            <a:endParaRPr lang="en-IN" sz="3600" dirty="0"/>
          </a:p>
        </p:txBody>
      </p:sp>
      <p:sp>
        <p:nvSpPr>
          <p:cNvPr id="3" name="Content Placeholder 2"/>
          <p:cNvSpPr>
            <a:spLocks noGrp="1"/>
          </p:cNvSpPr>
          <p:nvPr>
            <p:ph idx="1"/>
          </p:nvPr>
        </p:nvSpPr>
        <p:spPr/>
        <p:txBody>
          <a:bodyPr/>
          <a:lstStyle/>
          <a:p>
            <a:r>
              <a:rPr lang="en-IN" dirty="0" smtClean="0"/>
              <a:t>Disaster in  2019   -- Cyclone </a:t>
            </a:r>
            <a:r>
              <a:rPr lang="en-IN" dirty="0" err="1" smtClean="0"/>
              <a:t>Fani</a:t>
            </a:r>
            <a:endParaRPr lang="en-IN" dirty="0" smtClean="0"/>
          </a:p>
          <a:p>
            <a:pPr marL="0" indent="0">
              <a:buNone/>
            </a:pPr>
            <a:r>
              <a:rPr lang="en-IN" dirty="0"/>
              <a:t>	</a:t>
            </a:r>
            <a:r>
              <a:rPr lang="en-IN" dirty="0" smtClean="0"/>
              <a:t>		      -- Bihar Flood</a:t>
            </a:r>
          </a:p>
          <a:p>
            <a:r>
              <a:rPr lang="en-IN" dirty="0" smtClean="0"/>
              <a:t>Disaster  in 2020 –  Cyclone </a:t>
            </a:r>
            <a:r>
              <a:rPr lang="en-IN" dirty="0" err="1" smtClean="0"/>
              <a:t>Nisarga</a:t>
            </a:r>
            <a:r>
              <a:rPr lang="en-IN" dirty="0" smtClean="0"/>
              <a:t>, 						</a:t>
            </a:r>
            <a:r>
              <a:rPr lang="en-IN" dirty="0" err="1" smtClean="0"/>
              <a:t>Nivar,Burevi</a:t>
            </a:r>
            <a:endParaRPr lang="en-IN" dirty="0" smtClean="0"/>
          </a:p>
          <a:p>
            <a:pPr marL="0" indent="0">
              <a:buNone/>
            </a:pPr>
            <a:r>
              <a:rPr lang="en-IN" dirty="0"/>
              <a:t>	</a:t>
            </a:r>
            <a:r>
              <a:rPr lang="en-IN" dirty="0" smtClean="0"/>
              <a:t>		--    Kerala floods</a:t>
            </a:r>
          </a:p>
          <a:p>
            <a:pPr marL="0" indent="0">
              <a:buNone/>
            </a:pPr>
            <a:r>
              <a:rPr lang="en-IN" dirty="0"/>
              <a:t>	</a:t>
            </a:r>
            <a:r>
              <a:rPr lang="en-IN" dirty="0" smtClean="0"/>
              <a:t>		--     Locust attack</a:t>
            </a:r>
          </a:p>
          <a:p>
            <a:pPr marL="0" indent="0">
              <a:buNone/>
            </a:pPr>
            <a:r>
              <a:rPr lang="en-IN" dirty="0" smtClean="0"/>
              <a:t>Disaster in 2021  --  Cyclone </a:t>
            </a:r>
            <a:r>
              <a:rPr lang="en-IN" dirty="0" err="1" smtClean="0"/>
              <a:t>Tauktae</a:t>
            </a:r>
            <a:r>
              <a:rPr lang="en-IN" dirty="0" smtClean="0"/>
              <a:t>, </a:t>
            </a:r>
            <a:r>
              <a:rPr lang="en-IN" dirty="0" err="1" smtClean="0"/>
              <a:t>Yass</a:t>
            </a:r>
            <a:endParaRPr lang="en-IN" dirty="0" smtClean="0"/>
          </a:p>
          <a:p>
            <a:pPr marL="0" indent="0">
              <a:buNone/>
            </a:pPr>
            <a:r>
              <a:rPr lang="en-IN" dirty="0"/>
              <a:t>	</a:t>
            </a:r>
            <a:r>
              <a:rPr lang="en-IN" dirty="0" smtClean="0"/>
              <a:t>		--   </a:t>
            </a:r>
            <a:r>
              <a:rPr lang="en-IN" dirty="0" err="1" smtClean="0"/>
              <a:t>Uttarakhand</a:t>
            </a:r>
            <a:r>
              <a:rPr lang="en-IN" dirty="0" smtClean="0"/>
              <a:t> Flood</a:t>
            </a:r>
          </a:p>
          <a:p>
            <a:pPr marL="0" indent="0">
              <a:buNone/>
            </a:pPr>
            <a:r>
              <a:rPr lang="en-IN" dirty="0"/>
              <a:t>	</a:t>
            </a:r>
            <a:r>
              <a:rPr lang="en-IN" dirty="0" smtClean="0"/>
              <a:t>		--    Maharashtra Flood</a:t>
            </a:r>
            <a:endParaRPr lang="en-IN" dirty="0"/>
          </a:p>
        </p:txBody>
      </p:sp>
      <p:sp>
        <p:nvSpPr>
          <p:cNvPr id="4" name="Date Placeholder 3"/>
          <p:cNvSpPr>
            <a:spLocks noGrp="1"/>
          </p:cNvSpPr>
          <p:nvPr>
            <p:ph type="dt" sz="half" idx="10"/>
          </p:nvPr>
        </p:nvSpPr>
        <p:spPr/>
        <p:txBody>
          <a:bodyPr/>
          <a:lstStyle/>
          <a:p>
            <a:pPr>
              <a:defRPr/>
            </a:pPr>
            <a:fld id="{5EE5F0B9-A0EB-4923-BA73-69AC482D5B44}"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B8690DB4-A0C0-4ED3-AAA7-EA4D2C0A6636}" type="slidenum">
              <a:rPr lang="en-US" smtClean="0"/>
              <a:pPr>
                <a:defRPr/>
              </a:pPr>
              <a:t>23</a:t>
            </a:fld>
            <a:endParaRPr lang="en-US"/>
          </a:p>
        </p:txBody>
      </p:sp>
    </p:spTree>
    <p:extLst>
      <p:ext uri="{BB962C8B-B14F-4D97-AF65-F5344CB8AC3E}">
        <p14:creationId xmlns:p14="http://schemas.microsoft.com/office/powerpoint/2010/main" xmlns="" val="156729703"/>
      </p:ext>
    </p:extLst>
  </p:cSld>
  <p:clrMapOvr>
    <a:masterClrMapping/>
  </p:clrMapOvr>
  <p:transition>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00200"/>
            <a:ext cx="9144000" cy="3886200"/>
          </a:xfrm>
        </p:spPr>
        <p:style>
          <a:lnRef idx="3">
            <a:schemeClr val="lt1"/>
          </a:lnRef>
          <a:fillRef idx="1">
            <a:schemeClr val="accent6"/>
          </a:fillRef>
          <a:effectRef idx="1">
            <a:schemeClr val="accent6"/>
          </a:effectRef>
          <a:fontRef idx="minor">
            <a:schemeClr val="lt1"/>
          </a:fontRef>
        </p:style>
        <p:txBody>
          <a:bodyPr>
            <a:normAutofit/>
          </a:bodyPr>
          <a:lstStyle/>
          <a:p>
            <a:pPr>
              <a:defRPr/>
            </a:pPr>
            <a:r>
              <a:rPr lang="en-US" sz="7200" dirty="0">
                <a:solidFill>
                  <a:srgbClr val="002060"/>
                </a:solidFill>
                <a:effectLst/>
                <a:latin typeface="Verdana" pitchFamily="34" charset="0"/>
                <a:ea typeface="Verdana" pitchFamily="34" charset="0"/>
                <a:cs typeface="Verdana" pitchFamily="34" charset="0"/>
              </a:rPr>
              <a:t>Effects  of  </a:t>
            </a:r>
            <a:r>
              <a:rPr lang="en-US" sz="5400" dirty="0">
                <a:solidFill>
                  <a:srgbClr val="002060"/>
                </a:solidFill>
                <a:effectLst/>
                <a:latin typeface="Verdana" pitchFamily="34" charset="0"/>
                <a:ea typeface="Verdana" pitchFamily="34" charset="0"/>
                <a:cs typeface="Verdana" pitchFamily="34" charset="0"/>
              </a:rPr>
              <a:t>Disasters  on  our Life</a:t>
            </a:r>
            <a:endParaRPr lang="en-US" sz="7200" dirty="0">
              <a:solidFill>
                <a:srgbClr val="002060"/>
              </a:solidFill>
              <a:effectLst/>
              <a:latin typeface="Verdana" pitchFamily="34" charset="0"/>
              <a:ea typeface="Verdana" pitchFamily="34" charset="0"/>
              <a:cs typeface="Verdana" pitchFamily="34" charset="0"/>
            </a:endParaRPr>
          </a:p>
        </p:txBody>
      </p:sp>
      <p:sp>
        <p:nvSpPr>
          <p:cNvPr id="3" name="Date Placeholder 2"/>
          <p:cNvSpPr>
            <a:spLocks noGrp="1"/>
          </p:cNvSpPr>
          <p:nvPr>
            <p:ph type="dt" sz="half" idx="10"/>
          </p:nvPr>
        </p:nvSpPr>
        <p:spPr/>
        <p:txBody>
          <a:bodyPr/>
          <a:lstStyle/>
          <a:p>
            <a:pPr>
              <a:defRPr/>
            </a:pPr>
            <a:fld id="{D73B361C-6632-4E71-8818-7CB56FA56E4B}" type="datetime5">
              <a:rPr lang="en-US" smtClean="0"/>
              <a:pPr>
                <a:defRPr/>
              </a:pPr>
              <a:t>1-Feb-23</a:t>
            </a:fld>
            <a:endParaRPr lang="en-US"/>
          </a:p>
        </p:txBody>
      </p:sp>
      <p:sp>
        <p:nvSpPr>
          <p:cNvPr id="4" name="Slide Number Placeholder 3"/>
          <p:cNvSpPr>
            <a:spLocks noGrp="1"/>
          </p:cNvSpPr>
          <p:nvPr>
            <p:ph type="sldNum" sz="quarter" idx="12"/>
          </p:nvPr>
        </p:nvSpPr>
        <p:spPr/>
        <p:txBody>
          <a:bodyPr/>
          <a:lstStyle/>
          <a:p>
            <a:pPr>
              <a:defRPr/>
            </a:pPr>
            <a:fld id="{B8690DB4-A0C0-4ED3-AAA7-EA4D2C0A6636}" type="slidenum">
              <a:rPr lang="en-US" smtClean="0"/>
              <a:pPr>
                <a:defRPr/>
              </a:pPr>
              <a:t>24</a:t>
            </a:fld>
            <a:endParaRPr lang="en-US"/>
          </a:p>
        </p:txBody>
      </p:sp>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76200"/>
            <a:ext cx="9144000" cy="838200"/>
          </a:xfrm>
          <a:solidFill>
            <a:srgbClr val="FFC000">
              <a:alpha val="34000"/>
            </a:srgbClr>
          </a:solidFill>
        </p:spPr>
        <p:txBody>
          <a:bodyPr/>
          <a:lstStyle/>
          <a:p>
            <a:pPr eaLnBrk="1" hangingPunct="1">
              <a:defRPr/>
            </a:pPr>
            <a:r>
              <a:rPr lang="en-US" sz="5400" dirty="0">
                <a:solidFill>
                  <a:srgbClr val="FF0000"/>
                </a:solidFill>
                <a:effectLst/>
                <a:latin typeface="Verdana" pitchFamily="34" charset="0"/>
                <a:ea typeface="Verdana" pitchFamily="34" charset="0"/>
                <a:cs typeface="Verdana" pitchFamily="34" charset="0"/>
              </a:rPr>
              <a:t>Effects of Disasters</a:t>
            </a:r>
          </a:p>
        </p:txBody>
      </p:sp>
      <p:sp>
        <p:nvSpPr>
          <p:cNvPr id="18435" name="Rectangle 3"/>
          <p:cNvSpPr>
            <a:spLocks noGrp="1" noChangeArrowheads="1"/>
          </p:cNvSpPr>
          <p:nvPr>
            <p:ph type="body" idx="1"/>
          </p:nvPr>
        </p:nvSpPr>
        <p:spPr>
          <a:xfrm>
            <a:off x="0" y="1143000"/>
            <a:ext cx="9144000" cy="5715000"/>
          </a:xfrm>
        </p:spPr>
        <p:txBody>
          <a:bodyPr/>
          <a:lstStyle/>
          <a:p>
            <a:pPr marL="609600" indent="-609600" algn="ctr" eaLnBrk="1" hangingPunct="1">
              <a:defRPr/>
            </a:pPr>
            <a:r>
              <a:rPr lang="en-US" sz="5000" dirty="0"/>
              <a:t>There are three types of </a:t>
            </a:r>
            <a:r>
              <a:rPr lang="en-US" sz="5000" dirty="0" smtClean="0"/>
              <a:t>effects:-</a:t>
            </a:r>
          </a:p>
          <a:p>
            <a:pPr marL="609600" indent="-609600" algn="ctr" eaLnBrk="1" hangingPunct="1">
              <a:buFontTx/>
              <a:buAutoNum type="arabicPeriod"/>
              <a:defRPr/>
            </a:pPr>
            <a:r>
              <a:rPr lang="en-US" sz="5000" dirty="0"/>
              <a:t>Primary Effects</a:t>
            </a:r>
          </a:p>
          <a:p>
            <a:pPr marL="1314450" indent="-609600" algn="ctr" eaLnBrk="1" hangingPunct="1">
              <a:buFontTx/>
              <a:buAutoNum type="arabicPeriod"/>
              <a:defRPr/>
            </a:pPr>
            <a:r>
              <a:rPr lang="en-US" sz="5000" dirty="0" smtClean="0"/>
              <a:t>Secondary </a:t>
            </a:r>
            <a:r>
              <a:rPr lang="en-US" sz="5000" dirty="0"/>
              <a:t>Effects</a:t>
            </a:r>
          </a:p>
          <a:p>
            <a:pPr marL="1374775" indent="-609600" algn="ctr" eaLnBrk="1" hangingPunct="1">
              <a:buFontTx/>
              <a:buAutoNum type="arabicPeriod"/>
              <a:defRPr/>
            </a:pPr>
            <a:r>
              <a:rPr lang="en-US" sz="5000" dirty="0"/>
              <a:t>Long- term Effects</a:t>
            </a:r>
          </a:p>
        </p:txBody>
      </p:sp>
      <p:pic>
        <p:nvPicPr>
          <p:cNvPr id="4" name="1disaster.mpg">
            <a:hlinkClick r:id="" action="ppaction://media"/>
          </p:cNvPr>
          <p:cNvPicPr>
            <a:picLocks noRot="1" noChangeAspect="1"/>
          </p:cNvPicPr>
          <p:nvPr>
            <a:videoFile r:link="rId1"/>
          </p:nvPr>
        </p:nvPicPr>
        <p:blipFill>
          <a:blip r:embed="rId3"/>
          <a:srcRect/>
          <a:stretch>
            <a:fillRect/>
          </a:stretch>
        </p:blipFill>
        <p:spPr bwMode="auto">
          <a:xfrm>
            <a:off x="1219200" y="4800600"/>
            <a:ext cx="6553200" cy="1828800"/>
          </a:xfrm>
          <a:prstGeom prst="rect">
            <a:avLst/>
          </a:prstGeom>
          <a:noFill/>
          <a:ln w="9525">
            <a:noFill/>
            <a:miter lim="800000"/>
            <a:headEnd/>
            <a:tailEnd/>
          </a:ln>
        </p:spPr>
      </p:pic>
      <p:sp>
        <p:nvSpPr>
          <p:cNvPr id="2" name="Date Placeholder 1"/>
          <p:cNvSpPr>
            <a:spLocks noGrp="1"/>
          </p:cNvSpPr>
          <p:nvPr>
            <p:ph type="dt" sz="half" idx="10"/>
          </p:nvPr>
        </p:nvSpPr>
        <p:spPr/>
        <p:txBody>
          <a:bodyPr/>
          <a:lstStyle/>
          <a:p>
            <a:pPr>
              <a:defRPr/>
            </a:pPr>
            <a:fld id="{6A3575F9-FFB9-489F-80B8-4BAF0DEC3213}"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25</a:t>
            </a:fld>
            <a:endParaRPr lang="en-US"/>
          </a:p>
        </p:txBody>
      </p:sp>
    </p:spTree>
  </p:cSld>
  <p:clrMapOvr>
    <a:masterClrMapping/>
  </p:clrMapOvr>
  <p:transition>
    <p:wipe dir="d"/>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Rectangle 7"/>
          <p:cNvSpPr>
            <a:spLocks noGrp="1" noChangeArrowheads="1"/>
          </p:cNvSpPr>
          <p:nvPr>
            <p:ph type="body" idx="1"/>
          </p:nvPr>
        </p:nvSpPr>
        <p:spPr>
          <a:xfrm>
            <a:off x="0" y="304800"/>
            <a:ext cx="9144000" cy="6553200"/>
          </a:xfrm>
        </p:spPr>
        <p:txBody>
          <a:bodyPr/>
          <a:lstStyle/>
          <a:p>
            <a:pPr eaLnBrk="1" hangingPunct="1">
              <a:defRPr/>
            </a:pPr>
            <a:r>
              <a:rPr lang="en-US" sz="2800" b="1" dirty="0">
                <a:effectLst/>
                <a:latin typeface="Verdana" pitchFamily="34" charset="0"/>
                <a:ea typeface="Verdana" pitchFamily="34" charset="0"/>
                <a:cs typeface="Verdana" pitchFamily="34" charset="0"/>
              </a:rPr>
              <a:t>Primary Effects:-</a:t>
            </a:r>
            <a:r>
              <a:rPr lang="en-US" sz="2800" dirty="0">
                <a:effectLst/>
                <a:latin typeface="Verdana" pitchFamily="34" charset="0"/>
                <a:ea typeface="Verdana" pitchFamily="34" charset="0"/>
                <a:cs typeface="Verdana" pitchFamily="34" charset="0"/>
              </a:rPr>
              <a:t> </a:t>
            </a:r>
            <a:endParaRPr lang="en-US" sz="2800" dirty="0" smtClean="0">
              <a:effectLst/>
              <a:latin typeface="Verdana" pitchFamily="34" charset="0"/>
              <a:ea typeface="Verdana" pitchFamily="34" charset="0"/>
              <a:cs typeface="Verdana" pitchFamily="34" charset="0"/>
            </a:endParaRPr>
          </a:p>
          <a:p>
            <a:pPr eaLnBrk="1" hangingPunct="1">
              <a:buNone/>
              <a:defRPr/>
            </a:pPr>
            <a:r>
              <a:rPr lang="en-US" sz="2800" b="1" dirty="0" smtClean="0">
                <a:effectLst/>
                <a:latin typeface="Verdana" pitchFamily="34" charset="0"/>
                <a:ea typeface="Verdana" pitchFamily="34" charset="0"/>
                <a:cs typeface="Verdana" pitchFamily="34" charset="0"/>
              </a:rPr>
              <a:t>   (</a:t>
            </a:r>
            <a:r>
              <a:rPr lang="en-US" sz="2800" b="1" dirty="0">
                <a:effectLst/>
                <a:latin typeface="Verdana" pitchFamily="34" charset="0"/>
                <a:ea typeface="Verdana" pitchFamily="34" charset="0"/>
                <a:cs typeface="Verdana" pitchFamily="34" charset="0"/>
              </a:rPr>
              <a:t>a)</a:t>
            </a:r>
            <a:r>
              <a:rPr lang="en-US" sz="2800" dirty="0">
                <a:effectLst/>
                <a:latin typeface="Verdana" pitchFamily="34" charset="0"/>
                <a:ea typeface="Verdana" pitchFamily="34" charset="0"/>
                <a:cs typeface="Verdana" pitchFamily="34" charset="0"/>
              </a:rPr>
              <a:t> Physical damage to building, bridges, road/ railway, canals &amp; other structure. </a:t>
            </a:r>
            <a:endParaRPr lang="en-US" sz="2800" dirty="0" smtClean="0">
              <a:effectLst/>
              <a:latin typeface="Verdana" pitchFamily="34" charset="0"/>
              <a:ea typeface="Verdana" pitchFamily="34" charset="0"/>
              <a:cs typeface="Verdana" pitchFamily="34" charset="0"/>
            </a:endParaRPr>
          </a:p>
          <a:p>
            <a:pPr eaLnBrk="1" hangingPunct="1">
              <a:buNone/>
              <a:defRPr/>
            </a:pPr>
            <a:r>
              <a:rPr lang="en-US" sz="2800" b="1" dirty="0" smtClean="0">
                <a:effectLst/>
                <a:latin typeface="Verdana" pitchFamily="34" charset="0"/>
                <a:ea typeface="Verdana" pitchFamily="34" charset="0"/>
                <a:cs typeface="Verdana" pitchFamily="34" charset="0"/>
              </a:rPr>
              <a:t>   (</a:t>
            </a:r>
            <a:r>
              <a:rPr lang="en-US" sz="2800" b="1" dirty="0">
                <a:effectLst/>
                <a:latin typeface="Verdana" pitchFamily="34" charset="0"/>
                <a:ea typeface="Verdana" pitchFamily="34" charset="0"/>
                <a:cs typeface="Verdana" pitchFamily="34" charset="0"/>
              </a:rPr>
              <a:t>b)</a:t>
            </a:r>
            <a:r>
              <a:rPr lang="en-US" sz="2800" dirty="0">
                <a:effectLst/>
                <a:latin typeface="Verdana" pitchFamily="34" charset="0"/>
                <a:ea typeface="Verdana" pitchFamily="34" charset="0"/>
                <a:cs typeface="Verdana" pitchFamily="34" charset="0"/>
              </a:rPr>
              <a:t> Casualties:- People, live stock, environment etc</a:t>
            </a:r>
            <a:r>
              <a:rPr lang="en-US" sz="2800" dirty="0" smtClean="0">
                <a:effectLst/>
                <a:latin typeface="Verdana" pitchFamily="34" charset="0"/>
                <a:ea typeface="Verdana" pitchFamily="34" charset="0"/>
                <a:cs typeface="Verdana" pitchFamily="34" charset="0"/>
              </a:rPr>
              <a:t>.</a:t>
            </a:r>
            <a:endParaRPr lang="en-US" sz="2800" dirty="0">
              <a:effectLst/>
              <a:latin typeface="Verdana" pitchFamily="34" charset="0"/>
              <a:ea typeface="Verdana" pitchFamily="34" charset="0"/>
              <a:cs typeface="Verdana" pitchFamily="34" charset="0"/>
            </a:endParaRPr>
          </a:p>
          <a:p>
            <a:pPr eaLnBrk="1" hangingPunct="1">
              <a:defRPr/>
            </a:pPr>
            <a:r>
              <a:rPr lang="en-US" sz="2800" b="1" dirty="0">
                <a:effectLst/>
                <a:latin typeface="Verdana" pitchFamily="34" charset="0"/>
                <a:ea typeface="Verdana" pitchFamily="34" charset="0"/>
                <a:cs typeface="Verdana" pitchFamily="34" charset="0"/>
              </a:rPr>
              <a:t>Secondary Effects:-</a:t>
            </a:r>
            <a:r>
              <a:rPr lang="en-US" sz="2800" dirty="0">
                <a:effectLst/>
                <a:latin typeface="Verdana" pitchFamily="34" charset="0"/>
                <a:ea typeface="Verdana" pitchFamily="34" charset="0"/>
                <a:cs typeface="Verdana" pitchFamily="34" charset="0"/>
              </a:rPr>
              <a:t> </a:t>
            </a:r>
            <a:endParaRPr lang="en-US" sz="2800" dirty="0" smtClean="0">
              <a:effectLst/>
              <a:latin typeface="Verdana" pitchFamily="34" charset="0"/>
              <a:ea typeface="Verdana" pitchFamily="34" charset="0"/>
              <a:cs typeface="Verdana" pitchFamily="34" charset="0"/>
            </a:endParaRPr>
          </a:p>
          <a:p>
            <a:pPr eaLnBrk="1" hangingPunct="1">
              <a:buNone/>
              <a:defRPr/>
            </a:pPr>
            <a:r>
              <a:rPr lang="en-US" sz="2800" b="1" dirty="0" smtClean="0">
                <a:effectLst/>
                <a:latin typeface="Verdana" pitchFamily="34" charset="0"/>
                <a:ea typeface="Verdana" pitchFamily="34" charset="0"/>
                <a:cs typeface="Verdana" pitchFamily="34" charset="0"/>
              </a:rPr>
              <a:t>   (</a:t>
            </a:r>
            <a:r>
              <a:rPr lang="en-US" sz="2800" b="1" dirty="0">
                <a:effectLst/>
                <a:latin typeface="Verdana" pitchFamily="34" charset="0"/>
                <a:ea typeface="Verdana" pitchFamily="34" charset="0"/>
                <a:cs typeface="Verdana" pitchFamily="34" charset="0"/>
              </a:rPr>
              <a:t>a)</a:t>
            </a:r>
            <a:r>
              <a:rPr lang="en-US" sz="2800" dirty="0">
                <a:effectLst/>
                <a:latin typeface="Verdana" pitchFamily="34" charset="0"/>
                <a:ea typeface="Verdana" pitchFamily="34" charset="0"/>
                <a:cs typeface="Verdana" pitchFamily="34" charset="0"/>
              </a:rPr>
              <a:t> Water Supply, Electric Supply, Communication </a:t>
            </a:r>
            <a:endParaRPr lang="en-US" sz="2800" dirty="0" smtClean="0">
              <a:effectLst/>
              <a:latin typeface="Verdana" pitchFamily="34" charset="0"/>
              <a:ea typeface="Verdana" pitchFamily="34" charset="0"/>
              <a:cs typeface="Verdana" pitchFamily="34" charset="0"/>
            </a:endParaRPr>
          </a:p>
          <a:p>
            <a:pPr eaLnBrk="1" hangingPunct="1">
              <a:buNone/>
              <a:defRPr/>
            </a:pPr>
            <a:r>
              <a:rPr lang="en-US" sz="2800" b="1" dirty="0" smtClean="0">
                <a:effectLst/>
                <a:latin typeface="Verdana" pitchFamily="34" charset="0"/>
                <a:ea typeface="Verdana" pitchFamily="34" charset="0"/>
                <a:cs typeface="Verdana" pitchFamily="34" charset="0"/>
              </a:rPr>
              <a:t>   (</a:t>
            </a:r>
            <a:r>
              <a:rPr lang="en-US" sz="2800" b="1" dirty="0">
                <a:effectLst/>
                <a:latin typeface="Verdana" pitchFamily="34" charset="0"/>
                <a:ea typeface="Verdana" pitchFamily="34" charset="0"/>
                <a:cs typeface="Verdana" pitchFamily="34" charset="0"/>
              </a:rPr>
              <a:t>b)</a:t>
            </a:r>
            <a:r>
              <a:rPr lang="en-US" sz="2800" dirty="0">
                <a:effectLst/>
                <a:latin typeface="Verdana" pitchFamily="34" charset="0"/>
                <a:ea typeface="Verdana" pitchFamily="34" charset="0"/>
                <a:cs typeface="Verdana" pitchFamily="34" charset="0"/>
              </a:rPr>
              <a:t> Diseases </a:t>
            </a:r>
            <a:endParaRPr lang="en-US" sz="2800" dirty="0" smtClean="0">
              <a:effectLst/>
              <a:latin typeface="Verdana" pitchFamily="34" charset="0"/>
              <a:ea typeface="Verdana" pitchFamily="34" charset="0"/>
              <a:cs typeface="Verdana" pitchFamily="34" charset="0"/>
            </a:endParaRPr>
          </a:p>
          <a:p>
            <a:pPr eaLnBrk="1" hangingPunct="1">
              <a:buNone/>
              <a:defRPr/>
            </a:pPr>
            <a:r>
              <a:rPr lang="en-US" sz="2800" b="1" dirty="0" smtClean="0">
                <a:effectLst/>
                <a:latin typeface="Verdana" pitchFamily="34" charset="0"/>
                <a:ea typeface="Verdana" pitchFamily="34" charset="0"/>
                <a:cs typeface="Verdana" pitchFamily="34" charset="0"/>
              </a:rPr>
              <a:t>   (</a:t>
            </a:r>
            <a:r>
              <a:rPr lang="en-US" sz="2800" b="1" dirty="0">
                <a:effectLst/>
                <a:latin typeface="Verdana" pitchFamily="34" charset="0"/>
                <a:ea typeface="Verdana" pitchFamily="34" charset="0"/>
                <a:cs typeface="Verdana" pitchFamily="34" charset="0"/>
              </a:rPr>
              <a:t>c)</a:t>
            </a:r>
            <a:r>
              <a:rPr lang="en-US" sz="2800" dirty="0">
                <a:effectLst/>
                <a:latin typeface="Verdana" pitchFamily="34" charset="0"/>
                <a:ea typeface="Verdana" pitchFamily="34" charset="0"/>
                <a:cs typeface="Verdana" pitchFamily="34" charset="0"/>
              </a:rPr>
              <a:t> Crops &amp; food supplies</a:t>
            </a:r>
            <a:r>
              <a:rPr lang="en-US" sz="2800" dirty="0" smtClean="0">
                <a:effectLst/>
                <a:latin typeface="Verdana" pitchFamily="34" charset="0"/>
                <a:ea typeface="Verdana" pitchFamily="34" charset="0"/>
                <a:cs typeface="Verdana" pitchFamily="34" charset="0"/>
              </a:rPr>
              <a:t>.</a:t>
            </a:r>
            <a:endParaRPr lang="en-US" sz="2800" dirty="0">
              <a:effectLst/>
              <a:latin typeface="Verdana" pitchFamily="34" charset="0"/>
              <a:ea typeface="Verdana" pitchFamily="34" charset="0"/>
              <a:cs typeface="Verdana" pitchFamily="34" charset="0"/>
            </a:endParaRPr>
          </a:p>
          <a:p>
            <a:pPr eaLnBrk="1" hangingPunct="1">
              <a:defRPr/>
            </a:pPr>
            <a:r>
              <a:rPr lang="en-US" sz="2800" b="1" dirty="0">
                <a:effectLst/>
                <a:latin typeface="Verdana" pitchFamily="34" charset="0"/>
                <a:ea typeface="Verdana" pitchFamily="34" charset="0"/>
                <a:cs typeface="Verdana" pitchFamily="34" charset="0"/>
              </a:rPr>
              <a:t>Long Term Effects:- (a) </a:t>
            </a:r>
            <a:r>
              <a:rPr lang="en-US" sz="2800" dirty="0">
                <a:effectLst/>
                <a:latin typeface="Verdana" pitchFamily="34" charset="0"/>
                <a:ea typeface="Verdana" pitchFamily="34" charset="0"/>
                <a:cs typeface="Verdana" pitchFamily="34" charset="0"/>
              </a:rPr>
              <a:t>Economic hardship </a:t>
            </a:r>
            <a:r>
              <a:rPr lang="en-US" sz="2800" b="1" dirty="0">
                <a:effectLst/>
                <a:latin typeface="Verdana" pitchFamily="34" charset="0"/>
                <a:ea typeface="Verdana" pitchFamily="34" charset="0"/>
                <a:cs typeface="Verdana" pitchFamily="34" charset="0"/>
              </a:rPr>
              <a:t>(b)</a:t>
            </a:r>
            <a:r>
              <a:rPr lang="en-US" sz="2800" dirty="0">
                <a:effectLst/>
                <a:latin typeface="Verdana" pitchFamily="34" charset="0"/>
                <a:ea typeface="Verdana" pitchFamily="34" charset="0"/>
                <a:cs typeface="Verdana" pitchFamily="34" charset="0"/>
              </a:rPr>
              <a:t> Rebuilding Cost, food </a:t>
            </a:r>
            <a:r>
              <a:rPr lang="en-US" sz="2800" dirty="0" smtClean="0">
                <a:effectLst/>
                <a:latin typeface="Verdana" pitchFamily="34" charset="0"/>
                <a:ea typeface="Verdana" pitchFamily="34" charset="0"/>
                <a:cs typeface="Verdana" pitchFamily="34" charset="0"/>
              </a:rPr>
              <a:t>shortage</a:t>
            </a:r>
          </a:p>
          <a:p>
            <a:pPr eaLnBrk="1" hangingPunct="1">
              <a:buNone/>
              <a:defRPr/>
            </a:pPr>
            <a:r>
              <a:rPr lang="en-US" sz="2800" b="1" dirty="0" smtClean="0">
                <a:effectLst/>
                <a:latin typeface="Verdana" pitchFamily="34" charset="0"/>
                <a:ea typeface="Verdana" pitchFamily="34" charset="0"/>
                <a:cs typeface="Verdana" pitchFamily="34" charset="0"/>
              </a:rPr>
              <a:t>   (c</a:t>
            </a:r>
            <a:r>
              <a:rPr lang="en-US" sz="2800" b="1" dirty="0">
                <a:effectLst/>
                <a:latin typeface="Verdana" pitchFamily="34" charset="0"/>
                <a:ea typeface="Verdana" pitchFamily="34" charset="0"/>
                <a:cs typeface="Verdana" pitchFamily="34" charset="0"/>
              </a:rPr>
              <a:t>)</a:t>
            </a:r>
            <a:r>
              <a:rPr lang="en-US" sz="2800" dirty="0">
                <a:effectLst/>
                <a:latin typeface="Verdana" pitchFamily="34" charset="0"/>
                <a:ea typeface="Verdana" pitchFamily="34" charset="0"/>
                <a:cs typeface="Verdana" pitchFamily="34" charset="0"/>
              </a:rPr>
              <a:t> Mental Trauma/Psycho-Socio problems.</a:t>
            </a:r>
            <a:endParaRPr lang="en-US" sz="2800" b="1" dirty="0">
              <a:effectLst/>
              <a:latin typeface="Verdana" pitchFamily="34" charset="0"/>
              <a:ea typeface="Verdana" pitchFamily="34" charset="0"/>
              <a:cs typeface="Verdana" pitchFamily="34" charset="0"/>
            </a:endParaRPr>
          </a:p>
        </p:txBody>
      </p:sp>
      <p:sp>
        <p:nvSpPr>
          <p:cNvPr id="2" name="Date Placeholder 1"/>
          <p:cNvSpPr>
            <a:spLocks noGrp="1"/>
          </p:cNvSpPr>
          <p:nvPr>
            <p:ph type="dt" sz="half" idx="10"/>
          </p:nvPr>
        </p:nvSpPr>
        <p:spPr/>
        <p:txBody>
          <a:bodyPr/>
          <a:lstStyle/>
          <a:p>
            <a:pPr>
              <a:defRPr/>
            </a:pPr>
            <a:fld id="{94BF8D0A-4806-49C8-ABEB-A22B35130C60}"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26</a:t>
            </a:fld>
            <a:endParaRPr lang="en-US"/>
          </a:p>
        </p:txBody>
      </p:sp>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00200"/>
            <a:ext cx="9144000" cy="3886200"/>
          </a:xfrm>
        </p:spPr>
        <p:style>
          <a:lnRef idx="3">
            <a:schemeClr val="lt1"/>
          </a:lnRef>
          <a:fillRef idx="1">
            <a:schemeClr val="accent6"/>
          </a:fillRef>
          <a:effectRef idx="1">
            <a:schemeClr val="accent6"/>
          </a:effectRef>
          <a:fontRef idx="minor">
            <a:schemeClr val="lt1"/>
          </a:fontRef>
        </p:style>
        <p:txBody>
          <a:bodyPr>
            <a:normAutofit/>
          </a:bodyPr>
          <a:lstStyle/>
          <a:p>
            <a:pPr>
              <a:defRPr/>
            </a:pPr>
            <a:r>
              <a:rPr lang="en-US" sz="7200" dirty="0">
                <a:solidFill>
                  <a:srgbClr val="002060"/>
                </a:solidFill>
                <a:effectLst/>
                <a:latin typeface="Verdana" pitchFamily="34" charset="0"/>
                <a:ea typeface="Verdana" pitchFamily="34" charset="0"/>
                <a:cs typeface="Verdana" pitchFamily="34" charset="0"/>
              </a:rPr>
              <a:t>Factors  Responsible for Disasters</a:t>
            </a:r>
          </a:p>
        </p:txBody>
      </p:sp>
      <p:sp>
        <p:nvSpPr>
          <p:cNvPr id="3" name="Date Placeholder 2"/>
          <p:cNvSpPr>
            <a:spLocks noGrp="1"/>
          </p:cNvSpPr>
          <p:nvPr>
            <p:ph type="dt" sz="half" idx="10"/>
          </p:nvPr>
        </p:nvSpPr>
        <p:spPr/>
        <p:txBody>
          <a:bodyPr/>
          <a:lstStyle/>
          <a:p>
            <a:pPr>
              <a:defRPr/>
            </a:pPr>
            <a:fld id="{5265FA80-4190-49C0-AC6B-8A1C244745D0}" type="datetime5">
              <a:rPr lang="en-US" smtClean="0"/>
              <a:pPr>
                <a:defRPr/>
              </a:pPr>
              <a:t>1-Feb-23</a:t>
            </a:fld>
            <a:endParaRPr lang="en-US"/>
          </a:p>
        </p:txBody>
      </p:sp>
      <p:sp>
        <p:nvSpPr>
          <p:cNvPr id="4" name="Slide Number Placeholder 3"/>
          <p:cNvSpPr>
            <a:spLocks noGrp="1"/>
          </p:cNvSpPr>
          <p:nvPr>
            <p:ph type="sldNum" sz="quarter" idx="12"/>
          </p:nvPr>
        </p:nvSpPr>
        <p:spPr/>
        <p:txBody>
          <a:bodyPr/>
          <a:lstStyle/>
          <a:p>
            <a:pPr>
              <a:defRPr/>
            </a:pPr>
            <a:fld id="{B8690DB4-A0C0-4ED3-AAA7-EA4D2C0A6636}" type="slidenum">
              <a:rPr lang="en-US" smtClean="0"/>
              <a:pPr>
                <a:defRPr/>
              </a:pPr>
              <a:t>27</a:t>
            </a:fld>
            <a:endParaRPr lang="en-US"/>
          </a:p>
        </p:txBody>
      </p:sp>
    </p:spTree>
  </p:cSld>
  <p:clrMapOvr>
    <a:masterClrMapping/>
  </p:clrMapOvr>
  <p:transition>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838200"/>
          </a:xfrm>
          <a:solidFill>
            <a:srgbClr val="FFFF00"/>
          </a:solidFill>
        </p:spPr>
        <p:txBody>
          <a:bodyPr/>
          <a:lstStyle/>
          <a:p>
            <a:pPr eaLnBrk="1" hangingPunct="1">
              <a:defRPr/>
            </a:pPr>
            <a:r>
              <a:rPr lang="en-US" sz="3600" dirty="0">
                <a:solidFill>
                  <a:srgbClr val="FF0000"/>
                </a:solidFill>
                <a:effectLst/>
                <a:latin typeface="Verdana" pitchFamily="34" charset="0"/>
                <a:ea typeface="Verdana" pitchFamily="34" charset="0"/>
                <a:cs typeface="Verdana" pitchFamily="34" charset="0"/>
              </a:rPr>
              <a:t>Factors Responsible For Disaster</a:t>
            </a:r>
          </a:p>
        </p:txBody>
      </p:sp>
      <p:sp>
        <p:nvSpPr>
          <p:cNvPr id="8195" name="Rectangle 3"/>
          <p:cNvSpPr>
            <a:spLocks noGrp="1" noChangeArrowheads="1"/>
          </p:cNvSpPr>
          <p:nvPr>
            <p:ph type="body" idx="1"/>
          </p:nvPr>
        </p:nvSpPr>
        <p:spPr>
          <a:xfrm>
            <a:off x="0" y="990600"/>
            <a:ext cx="9144000" cy="5867400"/>
          </a:xfrm>
        </p:spPr>
        <p:txBody>
          <a:bodyPr/>
          <a:lstStyle/>
          <a:p>
            <a:pPr eaLnBrk="1" hangingPunct="1">
              <a:buFont typeface="Wingdings" pitchFamily="2" charset="2"/>
              <a:buChar char="Ø"/>
              <a:defRPr/>
            </a:pPr>
            <a:r>
              <a:rPr lang="en-US" sz="4600" dirty="0" smtClean="0"/>
              <a:t>Weather/Environment/Nature</a:t>
            </a:r>
          </a:p>
          <a:p>
            <a:pPr eaLnBrk="1" hangingPunct="1">
              <a:buFont typeface="Wingdings" pitchFamily="2" charset="2"/>
              <a:buChar char="Ø"/>
              <a:defRPr/>
            </a:pPr>
            <a:r>
              <a:rPr lang="en-US" sz="4600" dirty="0" smtClean="0"/>
              <a:t>People</a:t>
            </a:r>
            <a:endParaRPr lang="en-US" sz="4600" dirty="0"/>
          </a:p>
          <a:p>
            <a:pPr eaLnBrk="1" hangingPunct="1">
              <a:buFont typeface="Wingdings" pitchFamily="2" charset="2"/>
              <a:buChar char="Ø"/>
              <a:defRPr/>
            </a:pPr>
            <a:r>
              <a:rPr lang="en-US" sz="4600" dirty="0" smtClean="0"/>
              <a:t>Equipment </a:t>
            </a:r>
            <a:r>
              <a:rPr lang="en-US" sz="4600" dirty="0"/>
              <a:t>&amp; Material</a:t>
            </a:r>
          </a:p>
        </p:txBody>
      </p:sp>
      <p:sp>
        <p:nvSpPr>
          <p:cNvPr id="2" name="Date Placeholder 1"/>
          <p:cNvSpPr>
            <a:spLocks noGrp="1"/>
          </p:cNvSpPr>
          <p:nvPr>
            <p:ph type="dt" sz="half" idx="10"/>
          </p:nvPr>
        </p:nvSpPr>
        <p:spPr/>
        <p:txBody>
          <a:bodyPr/>
          <a:lstStyle/>
          <a:p>
            <a:pPr>
              <a:defRPr/>
            </a:pPr>
            <a:fld id="{89556F3D-D5A9-41DA-B4B9-69935E7FDBBA}"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28</a:t>
            </a:fld>
            <a:endParaRPr lang="en-US"/>
          </a:p>
        </p:txBody>
      </p:sp>
    </p:spTree>
  </p:cSld>
  <p:clrMapOvr>
    <a:masterClrMapping/>
  </p:clrMapOvr>
  <p:transition>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00200"/>
            <a:ext cx="9144000" cy="3886200"/>
          </a:xfrm>
        </p:spPr>
        <p:style>
          <a:lnRef idx="3">
            <a:schemeClr val="lt1"/>
          </a:lnRef>
          <a:fillRef idx="1">
            <a:schemeClr val="accent6"/>
          </a:fillRef>
          <a:effectRef idx="1">
            <a:schemeClr val="accent6"/>
          </a:effectRef>
          <a:fontRef idx="minor">
            <a:schemeClr val="lt1"/>
          </a:fontRef>
        </p:style>
        <p:txBody>
          <a:bodyPr>
            <a:normAutofit/>
          </a:bodyPr>
          <a:lstStyle/>
          <a:p>
            <a:pPr>
              <a:defRPr/>
            </a:pPr>
            <a:r>
              <a:rPr lang="en-US" dirty="0">
                <a:solidFill>
                  <a:srgbClr val="002060"/>
                </a:solidFill>
                <a:effectLst/>
                <a:latin typeface="Verdana" pitchFamily="34" charset="0"/>
                <a:ea typeface="Verdana" pitchFamily="34" charset="0"/>
                <a:cs typeface="Verdana" pitchFamily="34" charset="0"/>
              </a:rPr>
              <a:t>DISASTER MANAGEMENT </a:t>
            </a:r>
            <a:br>
              <a:rPr lang="en-US" dirty="0">
                <a:solidFill>
                  <a:srgbClr val="002060"/>
                </a:solidFill>
                <a:effectLst/>
                <a:latin typeface="Verdana" pitchFamily="34" charset="0"/>
                <a:ea typeface="Verdana" pitchFamily="34" charset="0"/>
                <a:cs typeface="Verdana" pitchFamily="34" charset="0"/>
              </a:rPr>
            </a:br>
            <a:r>
              <a:rPr lang="en-US" dirty="0">
                <a:solidFill>
                  <a:srgbClr val="002060"/>
                </a:solidFill>
                <a:effectLst/>
                <a:latin typeface="Verdana" pitchFamily="34" charset="0"/>
                <a:ea typeface="Verdana" pitchFamily="34" charset="0"/>
                <a:cs typeface="Verdana" pitchFamily="34" charset="0"/>
              </a:rPr>
              <a:t>IN</a:t>
            </a:r>
            <a:br>
              <a:rPr lang="en-US" dirty="0">
                <a:solidFill>
                  <a:srgbClr val="002060"/>
                </a:solidFill>
                <a:effectLst/>
                <a:latin typeface="Verdana" pitchFamily="34" charset="0"/>
                <a:ea typeface="Verdana" pitchFamily="34" charset="0"/>
                <a:cs typeface="Verdana" pitchFamily="34" charset="0"/>
              </a:rPr>
            </a:br>
            <a:r>
              <a:rPr lang="en-US" dirty="0">
                <a:solidFill>
                  <a:srgbClr val="002060"/>
                </a:solidFill>
                <a:effectLst/>
                <a:latin typeface="Verdana" pitchFamily="34" charset="0"/>
                <a:ea typeface="Verdana" pitchFamily="34" charset="0"/>
                <a:cs typeface="Verdana" pitchFamily="34" charset="0"/>
              </a:rPr>
              <a:t> INDIA</a:t>
            </a:r>
          </a:p>
        </p:txBody>
      </p:sp>
      <p:sp>
        <p:nvSpPr>
          <p:cNvPr id="3" name="Date Placeholder 2"/>
          <p:cNvSpPr>
            <a:spLocks noGrp="1"/>
          </p:cNvSpPr>
          <p:nvPr>
            <p:ph type="dt" sz="half" idx="10"/>
          </p:nvPr>
        </p:nvSpPr>
        <p:spPr/>
        <p:txBody>
          <a:bodyPr/>
          <a:lstStyle/>
          <a:p>
            <a:pPr>
              <a:defRPr/>
            </a:pPr>
            <a:fld id="{56602844-F6F1-4A81-B629-B8069E44DD8E}" type="datetime5">
              <a:rPr lang="en-US" smtClean="0"/>
              <a:pPr>
                <a:defRPr/>
              </a:pPr>
              <a:t>1-Feb-23</a:t>
            </a:fld>
            <a:endParaRPr lang="en-US"/>
          </a:p>
        </p:txBody>
      </p:sp>
      <p:sp>
        <p:nvSpPr>
          <p:cNvPr id="4" name="Slide Number Placeholder 3"/>
          <p:cNvSpPr>
            <a:spLocks noGrp="1"/>
          </p:cNvSpPr>
          <p:nvPr>
            <p:ph type="sldNum" sz="quarter" idx="12"/>
          </p:nvPr>
        </p:nvSpPr>
        <p:spPr/>
        <p:txBody>
          <a:bodyPr/>
          <a:lstStyle/>
          <a:p>
            <a:pPr>
              <a:defRPr/>
            </a:pPr>
            <a:fld id="{B8690DB4-A0C0-4ED3-AAA7-EA4D2C0A6636}" type="slidenum">
              <a:rPr lang="en-US" smtClean="0"/>
              <a:pPr>
                <a:defRPr/>
              </a:pPr>
              <a:t>29</a:t>
            </a:fld>
            <a:endParaRPr lang="en-US"/>
          </a:p>
        </p:txBody>
      </p:sp>
    </p:spTree>
  </p:cSld>
  <p:clrMapOvr>
    <a:masterClrMapping/>
  </p:clrMapOvr>
  <p:transition>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92113" y="5892800"/>
            <a:ext cx="2684462" cy="406400"/>
          </a:xfrm>
          <a:prstGeom prst="rect">
            <a:avLst/>
          </a:prstGeom>
          <a:solidFill>
            <a:srgbClr val="FFFFD5"/>
          </a:solidFill>
          <a:ln w="28575">
            <a:solidFill>
              <a:srgbClr val="0000FF"/>
            </a:solidFill>
            <a:miter lim="800000"/>
            <a:headEnd/>
            <a:tailEnd/>
          </a:ln>
        </p:spPr>
        <p:txBody>
          <a:bodyPr wrap="none" anchor="ctr"/>
          <a:lstStyle/>
          <a:p>
            <a:endParaRPr lang="en-US">
              <a:latin typeface="Franklin Gothic Book" pitchFamily="34" charset="0"/>
            </a:endParaRPr>
          </a:p>
        </p:txBody>
      </p:sp>
      <p:sp>
        <p:nvSpPr>
          <p:cNvPr id="3" name="Rectangle 3"/>
          <p:cNvSpPr>
            <a:spLocks noChangeArrowheads="1"/>
          </p:cNvSpPr>
          <p:nvPr/>
        </p:nvSpPr>
        <p:spPr bwMode="auto">
          <a:xfrm>
            <a:off x="4708525" y="5006975"/>
            <a:ext cx="2511425" cy="349250"/>
          </a:xfrm>
          <a:prstGeom prst="rect">
            <a:avLst/>
          </a:prstGeom>
          <a:solidFill>
            <a:srgbClr val="FFFFDD"/>
          </a:solidFill>
          <a:ln w="28575">
            <a:solidFill>
              <a:schemeClr val="tx1"/>
            </a:solidFill>
            <a:miter lim="800000"/>
            <a:headEnd/>
            <a:tailEnd/>
          </a:ln>
        </p:spPr>
        <p:txBody>
          <a:bodyPr wrap="none" anchor="ctr"/>
          <a:lstStyle/>
          <a:p>
            <a:endParaRPr lang="en-US">
              <a:latin typeface="Franklin Gothic Book" pitchFamily="34" charset="0"/>
            </a:endParaRPr>
          </a:p>
        </p:txBody>
      </p:sp>
      <p:sp>
        <p:nvSpPr>
          <p:cNvPr id="4" name="Rectangle 4"/>
          <p:cNvSpPr>
            <a:spLocks noChangeArrowheads="1"/>
          </p:cNvSpPr>
          <p:nvPr/>
        </p:nvSpPr>
        <p:spPr bwMode="auto">
          <a:xfrm>
            <a:off x="4659313" y="4033838"/>
            <a:ext cx="3395662" cy="422275"/>
          </a:xfrm>
          <a:prstGeom prst="rect">
            <a:avLst/>
          </a:prstGeom>
          <a:solidFill>
            <a:srgbClr val="FFFFDD"/>
          </a:solidFill>
          <a:ln w="28575">
            <a:solidFill>
              <a:schemeClr val="tx1"/>
            </a:solidFill>
            <a:miter lim="800000"/>
            <a:headEnd/>
            <a:tailEnd/>
          </a:ln>
        </p:spPr>
        <p:txBody>
          <a:bodyPr wrap="none" anchor="ctr"/>
          <a:lstStyle/>
          <a:p>
            <a:endParaRPr lang="en-US">
              <a:latin typeface="Franklin Gothic Book" pitchFamily="34" charset="0"/>
            </a:endParaRPr>
          </a:p>
        </p:txBody>
      </p:sp>
      <p:sp>
        <p:nvSpPr>
          <p:cNvPr id="5" name="Text Box 5"/>
          <p:cNvSpPr txBox="1">
            <a:spLocks noChangeArrowheads="1"/>
          </p:cNvSpPr>
          <p:nvPr/>
        </p:nvSpPr>
        <p:spPr bwMode="auto">
          <a:xfrm>
            <a:off x="736600" y="76200"/>
            <a:ext cx="7710488" cy="707886"/>
          </a:xfrm>
          <a:prstGeom prst="rect">
            <a:avLst/>
          </a:prstGeom>
          <a:solidFill>
            <a:srgbClr val="FFC000">
              <a:alpha val="29000"/>
            </a:srgbClr>
          </a:solidFill>
          <a:ln w="9525">
            <a:noFill/>
            <a:miter lim="800000"/>
            <a:headEnd/>
            <a:tailEnd/>
          </a:ln>
        </p:spPr>
        <p:txBody>
          <a:bodyPr wrap="square">
            <a:spAutoFit/>
          </a:bodyPr>
          <a:lstStyle/>
          <a:p>
            <a:pPr algn="ctr">
              <a:spcBef>
                <a:spcPct val="50000"/>
              </a:spcBef>
            </a:pPr>
            <a:r>
              <a:rPr lang="en-IN" sz="4000" b="1" dirty="0">
                <a:solidFill>
                  <a:srgbClr val="FF0000"/>
                </a:solidFill>
                <a:latin typeface="Arial Narrow" pitchFamily="34" charset="0"/>
                <a:cs typeface="Arial" charset="0"/>
              </a:rPr>
              <a:t>MANAGEMENT OF DISASTERS</a:t>
            </a:r>
          </a:p>
        </p:txBody>
      </p:sp>
      <p:sp>
        <p:nvSpPr>
          <p:cNvPr id="6" name="Text Box 6"/>
          <p:cNvSpPr txBox="1">
            <a:spLocks noChangeArrowheads="1"/>
          </p:cNvSpPr>
          <p:nvPr/>
        </p:nvSpPr>
        <p:spPr bwMode="auto">
          <a:xfrm>
            <a:off x="42863" y="923925"/>
            <a:ext cx="9075737" cy="6001643"/>
          </a:xfrm>
          <a:prstGeom prst="rect">
            <a:avLst/>
          </a:prstGeom>
          <a:noFill/>
          <a:ln w="9525">
            <a:noFill/>
            <a:miter lim="800000"/>
            <a:headEnd/>
            <a:tailEnd/>
          </a:ln>
        </p:spPr>
        <p:txBody>
          <a:bodyPr>
            <a:spAutoFit/>
          </a:bodyPr>
          <a:lstStyle/>
          <a:p>
            <a:pPr marL="342900" indent="-342900">
              <a:spcBef>
                <a:spcPct val="50000"/>
              </a:spcBef>
              <a:buFontTx/>
              <a:buAutoNum type="arabicPeriod"/>
            </a:pPr>
            <a:r>
              <a:rPr lang="en-IN" sz="2400" b="1" dirty="0">
                <a:solidFill>
                  <a:srgbClr val="0000FF"/>
                </a:solidFill>
                <a:latin typeface="Arial Narrow" pitchFamily="34" charset="0"/>
                <a:cs typeface="Arial" charset="0"/>
              </a:rPr>
              <a:t>Until 2001 – Responsibility with </a:t>
            </a:r>
            <a:r>
              <a:rPr lang="en-IN" sz="2400" b="1" dirty="0">
                <a:latin typeface="Arial Narrow" pitchFamily="34" charset="0"/>
                <a:cs typeface="Arial" charset="0"/>
              </a:rPr>
              <a:t>Agriculture Ministry.</a:t>
            </a:r>
          </a:p>
          <a:p>
            <a:pPr marL="342900" indent="-342900">
              <a:spcBef>
                <a:spcPct val="50000"/>
              </a:spcBef>
              <a:buFontTx/>
              <a:buAutoNum type="arabicPeriod"/>
            </a:pPr>
            <a:r>
              <a:rPr lang="en-IN" sz="2400" b="1" dirty="0">
                <a:latin typeface="Arial Narrow" pitchFamily="34" charset="0"/>
                <a:cs typeface="Arial" charset="0"/>
              </a:rPr>
              <a:t>Committees Set Up by Govt on Disaster Management :-</a:t>
            </a:r>
            <a:r>
              <a:rPr lang="en-IN" sz="2400" b="1" dirty="0">
                <a:solidFill>
                  <a:srgbClr val="663300"/>
                </a:solidFill>
                <a:latin typeface="Arial Narrow" pitchFamily="34" charset="0"/>
                <a:cs typeface="Arial" charset="0"/>
              </a:rPr>
              <a:t> </a:t>
            </a:r>
          </a:p>
          <a:p>
            <a:pPr marL="800100" lvl="1" indent="-342900">
              <a:spcBef>
                <a:spcPct val="50000"/>
              </a:spcBef>
              <a:buFontTx/>
              <a:buChar char="•"/>
            </a:pPr>
            <a:r>
              <a:rPr lang="en-IN" sz="2400" b="1" dirty="0">
                <a:solidFill>
                  <a:srgbClr val="FF0000"/>
                </a:solidFill>
                <a:latin typeface="Arial Narrow" pitchFamily="34" charset="0"/>
                <a:cs typeface="Arial" charset="0"/>
              </a:rPr>
              <a:t>High Powered Committee – </a:t>
            </a:r>
            <a:r>
              <a:rPr lang="en-IN" sz="2400" b="1" dirty="0">
                <a:solidFill>
                  <a:srgbClr val="0000FF"/>
                </a:solidFill>
                <a:latin typeface="Arial Narrow" pitchFamily="34" charset="0"/>
                <a:cs typeface="Arial" charset="0"/>
              </a:rPr>
              <a:t>August 1999 </a:t>
            </a:r>
            <a:r>
              <a:rPr lang="en-IN" sz="2400" b="1" dirty="0">
                <a:latin typeface="Arial Narrow" pitchFamily="34" charset="0"/>
                <a:cs typeface="Arial" charset="0"/>
              </a:rPr>
              <a:t>(Just Prior to Orissa Super Cyclone).</a:t>
            </a:r>
          </a:p>
          <a:p>
            <a:pPr marL="800100" lvl="1" indent="-342900">
              <a:spcBef>
                <a:spcPct val="50000"/>
              </a:spcBef>
              <a:buFontTx/>
              <a:buChar char="•"/>
            </a:pPr>
            <a:r>
              <a:rPr lang="en-IN" sz="2400" b="1" dirty="0">
                <a:solidFill>
                  <a:srgbClr val="0000FF"/>
                </a:solidFill>
                <a:latin typeface="Arial Narrow" pitchFamily="34" charset="0"/>
                <a:cs typeface="Arial" charset="0"/>
              </a:rPr>
              <a:t>All Party National Committee –</a:t>
            </a:r>
            <a:r>
              <a:rPr lang="en-IN" sz="2400" b="1" dirty="0">
                <a:solidFill>
                  <a:srgbClr val="FF0000"/>
                </a:solidFill>
                <a:latin typeface="Arial Narrow" pitchFamily="34" charset="0"/>
                <a:cs typeface="Arial" charset="0"/>
              </a:rPr>
              <a:t> Feb 2001</a:t>
            </a:r>
            <a:r>
              <a:rPr lang="en-IN" sz="2400" b="1" dirty="0">
                <a:solidFill>
                  <a:srgbClr val="0000FF"/>
                </a:solidFill>
                <a:latin typeface="Arial Narrow" pitchFamily="34" charset="0"/>
                <a:cs typeface="Arial" charset="0"/>
              </a:rPr>
              <a:t> </a:t>
            </a:r>
            <a:r>
              <a:rPr lang="en-IN" sz="2400" b="1" dirty="0">
                <a:latin typeface="Arial Narrow" pitchFamily="34" charset="0"/>
                <a:cs typeface="Arial" charset="0"/>
              </a:rPr>
              <a:t>(After Gujarat Earthquake).</a:t>
            </a:r>
          </a:p>
          <a:p>
            <a:pPr marL="800100" lvl="1" indent="-342900">
              <a:spcBef>
                <a:spcPct val="50000"/>
              </a:spcBef>
              <a:buFontTx/>
              <a:buChar char="•"/>
            </a:pPr>
            <a:r>
              <a:rPr lang="en-IN" sz="2400" b="1" dirty="0">
                <a:latin typeface="Arial Narrow" pitchFamily="34" charset="0"/>
                <a:cs typeface="Arial" charset="0"/>
              </a:rPr>
              <a:t>Recommendations. </a:t>
            </a:r>
          </a:p>
          <a:p>
            <a:pPr marL="852488" lvl="2" indent="-342900">
              <a:spcBef>
                <a:spcPct val="50000"/>
              </a:spcBef>
              <a:buFontTx/>
              <a:buChar char="•"/>
            </a:pPr>
            <a:r>
              <a:rPr lang="en-IN" sz="2400" b="1" dirty="0">
                <a:solidFill>
                  <a:srgbClr val="0000FF"/>
                </a:solidFill>
                <a:latin typeface="Arial Narrow" pitchFamily="34" charset="0"/>
                <a:cs typeface="Arial" charset="0"/>
              </a:rPr>
              <a:t>High Powered Committee – </a:t>
            </a:r>
            <a:r>
              <a:rPr lang="en-IN" sz="2400" b="1" dirty="0" smtClean="0">
                <a:solidFill>
                  <a:srgbClr val="0000FF"/>
                </a:solidFill>
                <a:latin typeface="Arial Narrow" pitchFamily="34" charset="0"/>
                <a:cs typeface="Arial" charset="0"/>
              </a:rPr>
              <a:t>      </a:t>
            </a:r>
            <a:r>
              <a:rPr lang="en-IN" sz="2400" b="1" dirty="0" smtClean="0">
                <a:solidFill>
                  <a:srgbClr val="FF0000"/>
                </a:solidFill>
                <a:latin typeface="Arial Narrow" pitchFamily="34" charset="0"/>
                <a:cs typeface="Arial" charset="0"/>
              </a:rPr>
              <a:t>Setting </a:t>
            </a:r>
            <a:r>
              <a:rPr lang="en-IN" sz="2400" b="1" dirty="0">
                <a:solidFill>
                  <a:srgbClr val="FF0000"/>
                </a:solidFill>
                <a:latin typeface="Arial Narrow" pitchFamily="34" charset="0"/>
                <a:cs typeface="Arial" charset="0"/>
              </a:rPr>
              <a:t>up of a DM Ministry.</a:t>
            </a:r>
          </a:p>
          <a:p>
            <a:pPr marL="912813" lvl="2" indent="-342900">
              <a:spcBef>
                <a:spcPct val="50000"/>
              </a:spcBef>
              <a:buFontTx/>
              <a:buChar char="•"/>
            </a:pPr>
            <a:r>
              <a:rPr lang="en-IN" sz="2400" b="1" dirty="0">
                <a:latin typeface="Arial Narrow" pitchFamily="34" charset="0"/>
                <a:cs typeface="Arial" charset="0"/>
              </a:rPr>
              <a:t>Ministry of Home Affairs –</a:t>
            </a:r>
            <a:r>
              <a:rPr lang="en-IN" sz="2400" b="1" dirty="0">
                <a:solidFill>
                  <a:srgbClr val="FF0000"/>
                </a:solidFill>
                <a:latin typeface="Arial Narrow" pitchFamily="34" charset="0"/>
                <a:cs typeface="Arial" charset="0"/>
              </a:rPr>
              <a:t> </a:t>
            </a:r>
            <a:r>
              <a:rPr lang="en-IN" sz="2400" b="1" dirty="0">
                <a:solidFill>
                  <a:srgbClr val="0000FF"/>
                </a:solidFill>
                <a:latin typeface="Arial Narrow" pitchFamily="34" charset="0"/>
                <a:cs typeface="Arial" charset="0"/>
              </a:rPr>
              <a:t>Setting up of</a:t>
            </a:r>
            <a:r>
              <a:rPr lang="en-IN" sz="2400" b="1" dirty="0">
                <a:solidFill>
                  <a:srgbClr val="FF0000"/>
                </a:solidFill>
                <a:latin typeface="Arial Narrow" pitchFamily="34" charset="0"/>
                <a:cs typeface="Arial" charset="0"/>
              </a:rPr>
              <a:t> </a:t>
            </a:r>
            <a:r>
              <a:rPr lang="en-IN" sz="2400" b="1" dirty="0">
                <a:solidFill>
                  <a:srgbClr val="0000FF"/>
                </a:solidFill>
                <a:latin typeface="Arial Narrow" pitchFamily="34" charset="0"/>
                <a:cs typeface="Arial" charset="0"/>
              </a:rPr>
              <a:t>National Emergency Management Authority as a</a:t>
            </a:r>
            <a:r>
              <a:rPr lang="en-IN" sz="2400" b="1" dirty="0">
                <a:solidFill>
                  <a:srgbClr val="FF0000"/>
                </a:solidFill>
                <a:latin typeface="Arial Narrow" pitchFamily="34" charset="0"/>
                <a:cs typeface="Arial" charset="0"/>
              </a:rPr>
              <a:t> </a:t>
            </a:r>
            <a:r>
              <a:rPr lang="en-IN" sz="2400" b="1" dirty="0" smtClean="0">
                <a:solidFill>
                  <a:srgbClr val="FF0000"/>
                </a:solidFill>
                <a:latin typeface="Arial Narrow" pitchFamily="34" charset="0"/>
                <a:cs typeface="Arial" charset="0"/>
              </a:rPr>
              <a:t>     Department </a:t>
            </a:r>
            <a:r>
              <a:rPr lang="en-IN" sz="2400" b="1" dirty="0">
                <a:solidFill>
                  <a:srgbClr val="FF0000"/>
                </a:solidFill>
                <a:latin typeface="Arial Narrow" pitchFamily="34" charset="0"/>
                <a:cs typeface="Arial" charset="0"/>
              </a:rPr>
              <a:t>of MHA.</a:t>
            </a:r>
          </a:p>
          <a:p>
            <a:pPr marL="342900" indent="-342900">
              <a:spcBef>
                <a:spcPct val="50000"/>
              </a:spcBef>
              <a:buFontTx/>
              <a:buAutoNum type="arabicPeriod"/>
            </a:pPr>
            <a:r>
              <a:rPr lang="en-IN" sz="2400" b="1" dirty="0">
                <a:latin typeface="Arial Narrow" pitchFamily="34" charset="0"/>
                <a:cs typeface="Arial" charset="0"/>
              </a:rPr>
              <a:t>Responsibility Transferred to MHA in June 2002 as an</a:t>
            </a:r>
            <a:r>
              <a:rPr lang="en-IN" sz="2400" b="1" dirty="0">
                <a:solidFill>
                  <a:srgbClr val="FF0000"/>
                </a:solidFill>
                <a:latin typeface="Arial Narrow" pitchFamily="34" charset="0"/>
                <a:cs typeface="Arial" charset="0"/>
              </a:rPr>
              <a:t>                          Interim Arrangement.</a:t>
            </a:r>
          </a:p>
          <a:p>
            <a:pPr marL="342900" indent="-342900">
              <a:spcBef>
                <a:spcPct val="50000"/>
              </a:spcBef>
              <a:buFontTx/>
              <a:buAutoNum type="arabicPeriod"/>
            </a:pPr>
            <a:r>
              <a:rPr lang="en-IN" sz="2400" b="1" dirty="0">
                <a:solidFill>
                  <a:srgbClr val="FF0000"/>
                </a:solidFill>
                <a:latin typeface="Arial Narrow" pitchFamily="34" charset="0"/>
                <a:cs typeface="Arial" charset="0"/>
              </a:rPr>
              <a:t>DM Act passed in December 2005.</a:t>
            </a:r>
          </a:p>
        </p:txBody>
      </p:sp>
      <p:sp>
        <p:nvSpPr>
          <p:cNvPr id="8" name="Line 8"/>
          <p:cNvSpPr>
            <a:spLocks noChangeShapeType="1"/>
          </p:cNvSpPr>
          <p:nvPr/>
        </p:nvSpPr>
        <p:spPr bwMode="auto">
          <a:xfrm flipV="1">
            <a:off x="582613" y="1871663"/>
            <a:ext cx="6283325" cy="0"/>
          </a:xfrm>
          <a:prstGeom prst="line">
            <a:avLst/>
          </a:prstGeom>
          <a:noFill/>
          <a:ln w="28575">
            <a:solidFill>
              <a:schemeClr val="tx1"/>
            </a:solidFill>
            <a:round/>
            <a:headEnd/>
            <a:tailEnd/>
          </a:ln>
        </p:spPr>
        <p:txBody>
          <a:bodyPr/>
          <a:lstStyle/>
          <a:p>
            <a:endParaRPr lang="en-IN"/>
          </a:p>
        </p:txBody>
      </p:sp>
      <p:sp>
        <p:nvSpPr>
          <p:cNvPr id="9" name="Line 9"/>
          <p:cNvSpPr>
            <a:spLocks noChangeShapeType="1"/>
          </p:cNvSpPr>
          <p:nvPr/>
        </p:nvSpPr>
        <p:spPr bwMode="auto">
          <a:xfrm flipV="1">
            <a:off x="957263" y="3875088"/>
            <a:ext cx="2235200" cy="0"/>
          </a:xfrm>
          <a:prstGeom prst="line">
            <a:avLst/>
          </a:prstGeom>
          <a:noFill/>
          <a:ln w="28575">
            <a:solidFill>
              <a:schemeClr val="tx1"/>
            </a:solidFill>
            <a:round/>
            <a:headEnd/>
            <a:tailEnd/>
          </a:ln>
        </p:spPr>
        <p:txBody>
          <a:bodyPr/>
          <a:lstStyle/>
          <a:p>
            <a:endParaRPr lang="en-IN"/>
          </a:p>
        </p:txBody>
      </p:sp>
      <p:sp>
        <p:nvSpPr>
          <p:cNvPr id="10" name="Line 10"/>
          <p:cNvSpPr>
            <a:spLocks noChangeShapeType="1"/>
          </p:cNvSpPr>
          <p:nvPr/>
        </p:nvSpPr>
        <p:spPr bwMode="auto">
          <a:xfrm>
            <a:off x="1465263" y="4427538"/>
            <a:ext cx="2976562" cy="1587"/>
          </a:xfrm>
          <a:prstGeom prst="line">
            <a:avLst/>
          </a:prstGeom>
          <a:noFill/>
          <a:ln w="28575">
            <a:solidFill>
              <a:srgbClr val="0000FF"/>
            </a:solidFill>
            <a:round/>
            <a:headEnd/>
            <a:tailEnd/>
          </a:ln>
        </p:spPr>
        <p:txBody>
          <a:bodyPr/>
          <a:lstStyle/>
          <a:p>
            <a:endParaRPr lang="en-IN"/>
          </a:p>
        </p:txBody>
      </p:sp>
      <p:sp>
        <p:nvSpPr>
          <p:cNvPr id="11" name="Line 11"/>
          <p:cNvSpPr>
            <a:spLocks noChangeShapeType="1"/>
          </p:cNvSpPr>
          <p:nvPr/>
        </p:nvSpPr>
        <p:spPr bwMode="auto">
          <a:xfrm flipV="1">
            <a:off x="1357313" y="4964113"/>
            <a:ext cx="2903537" cy="0"/>
          </a:xfrm>
          <a:prstGeom prst="line">
            <a:avLst/>
          </a:prstGeom>
          <a:noFill/>
          <a:ln w="28575">
            <a:solidFill>
              <a:schemeClr val="tx1"/>
            </a:solidFill>
            <a:round/>
            <a:headEnd/>
            <a:tailEnd/>
          </a:ln>
        </p:spPr>
        <p:txBody>
          <a:bodyPr/>
          <a:lstStyle/>
          <a:p>
            <a:endParaRPr lang="en-IN"/>
          </a:p>
        </p:txBody>
      </p:sp>
      <p:sp>
        <p:nvSpPr>
          <p:cNvPr id="12" name="Line 12"/>
          <p:cNvSpPr>
            <a:spLocks noChangeShapeType="1"/>
          </p:cNvSpPr>
          <p:nvPr/>
        </p:nvSpPr>
        <p:spPr bwMode="auto">
          <a:xfrm>
            <a:off x="973138" y="2424113"/>
            <a:ext cx="3017837" cy="0"/>
          </a:xfrm>
          <a:prstGeom prst="line">
            <a:avLst/>
          </a:prstGeom>
          <a:noFill/>
          <a:ln w="28575">
            <a:solidFill>
              <a:srgbClr val="FF0000"/>
            </a:solidFill>
            <a:round/>
            <a:headEnd/>
            <a:tailEnd/>
          </a:ln>
        </p:spPr>
        <p:txBody>
          <a:bodyPr/>
          <a:lstStyle/>
          <a:p>
            <a:endParaRPr lang="en-IN"/>
          </a:p>
        </p:txBody>
      </p:sp>
      <p:sp>
        <p:nvSpPr>
          <p:cNvPr id="13" name="Line 13"/>
          <p:cNvSpPr>
            <a:spLocks noChangeShapeType="1"/>
          </p:cNvSpPr>
          <p:nvPr/>
        </p:nvSpPr>
        <p:spPr bwMode="auto">
          <a:xfrm>
            <a:off x="914400" y="3338513"/>
            <a:ext cx="3482975" cy="0"/>
          </a:xfrm>
          <a:prstGeom prst="line">
            <a:avLst/>
          </a:prstGeom>
          <a:noFill/>
          <a:ln w="28575">
            <a:solidFill>
              <a:srgbClr val="0000FF"/>
            </a:solidFill>
            <a:round/>
            <a:headEnd/>
            <a:tailEnd/>
          </a:ln>
        </p:spPr>
        <p:txBody>
          <a:bodyPr/>
          <a:lstStyle/>
          <a:p>
            <a:endParaRPr lang="en-IN"/>
          </a:p>
        </p:txBody>
      </p:sp>
      <p:sp>
        <p:nvSpPr>
          <p:cNvPr id="7" name="Date Placeholder 6"/>
          <p:cNvSpPr>
            <a:spLocks noGrp="1"/>
          </p:cNvSpPr>
          <p:nvPr>
            <p:ph type="dt" sz="half" idx="10"/>
          </p:nvPr>
        </p:nvSpPr>
        <p:spPr/>
        <p:txBody>
          <a:bodyPr/>
          <a:lstStyle/>
          <a:p>
            <a:pPr>
              <a:defRPr/>
            </a:pPr>
            <a:fld id="{33170BB8-3122-4CDC-8434-EBE178250432}" type="datetime5">
              <a:rPr lang="en-US" smtClean="0"/>
              <a:pPr>
                <a:defRPr/>
              </a:pPr>
              <a:t>1-Feb-23</a:t>
            </a:fld>
            <a:endParaRPr lang="en-US"/>
          </a:p>
        </p:txBody>
      </p:sp>
      <p:sp>
        <p:nvSpPr>
          <p:cNvPr id="14" name="Slide Number Placeholder 13"/>
          <p:cNvSpPr>
            <a:spLocks noGrp="1"/>
          </p:cNvSpPr>
          <p:nvPr>
            <p:ph type="sldNum" sz="quarter" idx="12"/>
          </p:nvPr>
        </p:nvSpPr>
        <p:spPr/>
        <p:txBody>
          <a:bodyPr/>
          <a:lstStyle/>
          <a:p>
            <a:pPr>
              <a:defRPr/>
            </a:pPr>
            <a:fld id="{A4035A2D-5BE4-476D-B7D1-66270F59476C}" type="slidenum">
              <a:rPr lang="en-US" smtClean="0"/>
              <a:pPr>
                <a:defRPr/>
              </a:pPr>
              <a:t>30</a:t>
            </a:fld>
            <a:endParaRPr lang="en-US"/>
          </a:p>
        </p:txBody>
      </p:sp>
    </p:spTree>
    <p:extLst>
      <p:ext uri="{BB962C8B-B14F-4D97-AF65-F5344CB8AC3E}">
        <p14:creationId xmlns:p14="http://schemas.microsoft.com/office/powerpoint/2010/main" xmlns="" val="869844676"/>
      </p:ext>
    </p:extLst>
  </p:cSld>
  <p:clrMapOvr>
    <a:masterClrMapping/>
  </p:clrMapOvr>
  <p:transition>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idx="4294967295"/>
          </p:nvPr>
        </p:nvSpPr>
        <p:spPr>
          <a:xfrm>
            <a:off x="381000" y="0"/>
            <a:ext cx="8763000" cy="1066800"/>
          </a:xfrm>
          <a:solidFill>
            <a:srgbClr val="FFC000"/>
          </a:solidFill>
        </p:spPr>
        <p:txBody>
          <a:bodyPr anchor="b"/>
          <a:lstStyle/>
          <a:p>
            <a:pPr eaLnBrk="1" hangingPunct="1">
              <a:defRPr/>
            </a:pPr>
            <a:r>
              <a:rPr lang="en-US" dirty="0"/>
              <a:t>NEW LAW ENACTED </a:t>
            </a:r>
          </a:p>
        </p:txBody>
      </p:sp>
      <p:sp>
        <p:nvSpPr>
          <p:cNvPr id="21508" name="Rectangle 3"/>
          <p:cNvSpPr>
            <a:spLocks noGrp="1" noChangeArrowheads="1"/>
          </p:cNvSpPr>
          <p:nvPr>
            <p:ph type="body" idx="4294967295"/>
          </p:nvPr>
        </p:nvSpPr>
        <p:spPr>
          <a:xfrm>
            <a:off x="0" y="1798638"/>
            <a:ext cx="8686800" cy="4525962"/>
          </a:xfrm>
        </p:spPr>
        <p:txBody>
          <a:bodyPr>
            <a:normAutofit/>
          </a:bodyPr>
          <a:lstStyle/>
          <a:p>
            <a:pPr algn="just" eaLnBrk="1" hangingPunct="1">
              <a:lnSpc>
                <a:spcPct val="120000"/>
              </a:lnSpc>
              <a:spcBef>
                <a:spcPct val="50000"/>
              </a:spcBef>
              <a:buClr>
                <a:srgbClr val="FF0000"/>
              </a:buClr>
              <a:buFont typeface="Wingdings" pitchFamily="2" charset="2"/>
              <a:buChar char="Ø"/>
              <a:defRPr/>
            </a:pPr>
            <a:r>
              <a:rPr lang="en-US" sz="3600" b="1" dirty="0"/>
              <a:t>Disaster Management Act passed on </a:t>
            </a:r>
            <a:r>
              <a:rPr lang="en-US" sz="3600" b="1" dirty="0" smtClean="0"/>
              <a:t>23</a:t>
            </a:r>
            <a:r>
              <a:rPr lang="en-US" sz="3600" b="1" baseline="30000" dirty="0" smtClean="0"/>
              <a:t>th</a:t>
            </a:r>
            <a:r>
              <a:rPr lang="en-US" sz="3600" b="1" dirty="0" smtClean="0"/>
              <a:t> </a:t>
            </a:r>
            <a:r>
              <a:rPr lang="en-US" sz="3600" b="1" dirty="0"/>
              <a:t>Dec 2005, exactly a year after the Tsunami</a:t>
            </a:r>
          </a:p>
          <a:p>
            <a:pPr algn="just" eaLnBrk="1" hangingPunct="1">
              <a:lnSpc>
                <a:spcPct val="120000"/>
              </a:lnSpc>
              <a:spcBef>
                <a:spcPct val="50000"/>
              </a:spcBef>
              <a:buClr>
                <a:srgbClr val="FF0000"/>
              </a:buClr>
              <a:buFont typeface="Wingdings" pitchFamily="2" charset="2"/>
              <a:buChar char="Ø"/>
              <a:defRPr/>
            </a:pPr>
            <a:r>
              <a:rPr lang="en-US" sz="3600" b="1" dirty="0"/>
              <a:t>Main Vision of the Act is to generate prompt and efficient response mechanism </a:t>
            </a:r>
          </a:p>
        </p:txBody>
      </p:sp>
      <p:sp>
        <p:nvSpPr>
          <p:cNvPr id="2" name="Date Placeholder 1"/>
          <p:cNvSpPr>
            <a:spLocks noGrp="1"/>
          </p:cNvSpPr>
          <p:nvPr>
            <p:ph type="dt" sz="half" idx="10"/>
          </p:nvPr>
        </p:nvSpPr>
        <p:spPr/>
        <p:txBody>
          <a:bodyPr/>
          <a:lstStyle/>
          <a:p>
            <a:pPr>
              <a:defRPr/>
            </a:pPr>
            <a:fld id="{4AFA669C-1531-4309-8645-7F8AEAB4D0D2}"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A4035A2D-5BE4-476D-B7D1-66270F59476C}" type="slidenum">
              <a:rPr lang="en-US" smtClean="0"/>
              <a:pPr>
                <a:defRPr/>
              </a:pPr>
              <a:t>31</a:t>
            </a:fld>
            <a:endParaRPr lang="en-US"/>
          </a:p>
        </p:txBody>
      </p:sp>
    </p:spTree>
  </p:cSld>
  <p:clrMapOvr>
    <a:masterClrMapping/>
  </p:clrMapOvr>
  <p:transition>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86" name="Rectangle 5">
            <a:extLst>
              <a:ext uri="{FF2B5EF4-FFF2-40B4-BE49-F238E27FC236}">
                <a16:creationId xmlns:a16="http://schemas.microsoft.com/office/drawing/2014/main" xmlns="" id="{0A8BED5A-B5AD-CB6C-AA83-257CFFE781C1}"/>
              </a:ext>
            </a:extLst>
          </p:cNvPr>
          <p:cNvSpPr>
            <a:spLocks noChangeArrowheads="1"/>
          </p:cNvSpPr>
          <p:nvPr/>
        </p:nvSpPr>
        <p:spPr bwMode="auto">
          <a:xfrm>
            <a:off x="0" y="0"/>
            <a:ext cx="9144000" cy="56938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800" b="1" dirty="0"/>
          </a:p>
          <a:p>
            <a:pPr eaLnBrk="1" hangingPunct="1"/>
            <a:r>
              <a:rPr lang="en-US" altLang="en-US" sz="2800" b="1" dirty="0">
                <a:solidFill>
                  <a:srgbClr val="FF0000"/>
                </a:solidFill>
              </a:rPr>
              <a:t>THE</a:t>
            </a:r>
            <a:r>
              <a:rPr lang="en-US" altLang="en-US" sz="2800" dirty="0">
                <a:solidFill>
                  <a:srgbClr val="FF0000"/>
                </a:solidFill>
              </a:rPr>
              <a:t> </a:t>
            </a:r>
            <a:r>
              <a:rPr lang="en-US" altLang="en-US" sz="2800" b="1" dirty="0">
                <a:solidFill>
                  <a:srgbClr val="FF0000"/>
                </a:solidFill>
              </a:rPr>
              <a:t>DISASTER MANAGEMENT ACT, 2005</a:t>
            </a:r>
            <a:r>
              <a:rPr lang="en-US" altLang="en-US" sz="2800" dirty="0">
                <a:solidFill>
                  <a:srgbClr val="FF0000"/>
                </a:solidFill>
              </a:rPr>
              <a:t>,</a:t>
            </a:r>
            <a:endParaRPr lang="en-US" altLang="en-US" dirty="0"/>
          </a:p>
          <a:p>
            <a:pPr eaLnBrk="1" hangingPunct="1"/>
            <a:r>
              <a:rPr lang="en-US" altLang="en-US" sz="2800" dirty="0"/>
              <a:t> </a:t>
            </a:r>
            <a:r>
              <a:rPr lang="en-US" altLang="en-US" sz="2800" b="1" dirty="0">
                <a:solidFill>
                  <a:srgbClr val="002060"/>
                </a:solidFill>
              </a:rPr>
              <a:t>(</a:t>
            </a:r>
            <a:r>
              <a:rPr lang="en-US" altLang="en-US" sz="2800" b="1" dirty="0">
                <a:solidFill>
                  <a:srgbClr val="00B050"/>
                </a:solidFill>
              </a:rPr>
              <a:t>23 December 2005</a:t>
            </a:r>
            <a:r>
              <a:rPr lang="en-US" altLang="en-US" sz="2800" b="1" dirty="0">
                <a:solidFill>
                  <a:srgbClr val="002060"/>
                </a:solidFill>
                <a:hlinkClick r:id="rId2"/>
              </a:rPr>
              <a:t>) </a:t>
            </a:r>
            <a:endParaRPr lang="en-US" altLang="en-US" dirty="0"/>
          </a:p>
          <a:p>
            <a:pPr eaLnBrk="1" hangingPunct="1"/>
            <a:endParaRPr lang="en-US" altLang="en-US" sz="2800" b="1" dirty="0">
              <a:solidFill>
                <a:srgbClr val="002060"/>
              </a:solidFill>
            </a:endParaRPr>
          </a:p>
          <a:p>
            <a:pPr eaLnBrk="1" hangingPunct="1"/>
            <a:r>
              <a:rPr lang="en-US" altLang="en-US" sz="2800" b="1" dirty="0">
                <a:solidFill>
                  <a:srgbClr val="002060"/>
                </a:solidFill>
                <a:hlinkClick r:id="rId2"/>
              </a:rPr>
              <a:t>was passed by the </a:t>
            </a:r>
            <a:r>
              <a:rPr lang="en-US" altLang="en-US" sz="2800" b="1" dirty="0" err="1">
                <a:solidFill>
                  <a:srgbClr val="002060"/>
                </a:solidFill>
                <a:hlinkClick r:id="rId2"/>
              </a:rPr>
              <a:t>Rajya</a:t>
            </a:r>
            <a:r>
              <a:rPr lang="en-US" altLang="en-US" sz="2800" b="1" dirty="0">
                <a:solidFill>
                  <a:srgbClr val="002060"/>
                </a:solidFill>
                <a:hlinkClick r:id="rId2"/>
              </a:rPr>
              <a:t> </a:t>
            </a:r>
            <a:r>
              <a:rPr lang="en-US" altLang="en-US" sz="2800" b="1" dirty="0" err="1">
                <a:solidFill>
                  <a:srgbClr val="002060"/>
                </a:solidFill>
                <a:hlinkClick r:id="rId2"/>
              </a:rPr>
              <a:t>Sabha</a:t>
            </a:r>
            <a:r>
              <a:rPr lang="en-US" altLang="en-US" sz="2800" b="1" dirty="0">
                <a:solidFill>
                  <a:srgbClr val="002060"/>
                </a:solidFill>
              </a:rPr>
              <a:t>, the upper house of the </a:t>
            </a:r>
            <a:r>
              <a:rPr lang="en-US" altLang="en-US" sz="2800" b="1" dirty="0">
                <a:solidFill>
                  <a:srgbClr val="002060"/>
                </a:solidFill>
                <a:hlinkClick r:id="rId3"/>
              </a:rPr>
              <a:t>Parliament of India</a:t>
            </a:r>
            <a:r>
              <a:rPr lang="en-US" altLang="en-US" sz="2800" b="1" dirty="0">
                <a:solidFill>
                  <a:srgbClr val="002060"/>
                </a:solidFill>
              </a:rPr>
              <a:t> on 28 November, </a:t>
            </a:r>
            <a:endParaRPr lang="en-US" altLang="en-US" dirty="0"/>
          </a:p>
          <a:p>
            <a:pPr eaLnBrk="1" hangingPunct="1"/>
            <a:r>
              <a:rPr lang="en-US" altLang="en-US" sz="2800" b="1" dirty="0">
                <a:solidFill>
                  <a:srgbClr val="002060"/>
                </a:solidFill>
              </a:rPr>
              <a:t>and by the </a:t>
            </a:r>
            <a:r>
              <a:rPr lang="en-US" altLang="en-US" sz="2800" b="1" dirty="0" err="1">
                <a:solidFill>
                  <a:srgbClr val="002060"/>
                </a:solidFill>
                <a:hlinkClick r:id="rId4"/>
              </a:rPr>
              <a:t>Lok</a:t>
            </a:r>
            <a:r>
              <a:rPr lang="en-US" altLang="en-US" sz="2800" b="1" dirty="0">
                <a:solidFill>
                  <a:srgbClr val="002060"/>
                </a:solidFill>
                <a:hlinkClick r:id="rId4"/>
              </a:rPr>
              <a:t> </a:t>
            </a:r>
            <a:r>
              <a:rPr lang="en-US" altLang="en-US" sz="2800" b="1" dirty="0" err="1">
                <a:solidFill>
                  <a:srgbClr val="002060"/>
                </a:solidFill>
                <a:hlinkClick r:id="rId4"/>
              </a:rPr>
              <a:t>Sabha</a:t>
            </a:r>
            <a:r>
              <a:rPr lang="en-US" altLang="en-US" sz="2800" b="1" dirty="0">
                <a:solidFill>
                  <a:srgbClr val="002060"/>
                </a:solidFill>
              </a:rPr>
              <a:t>, the lower house of the </a:t>
            </a:r>
            <a:r>
              <a:rPr lang="en-US" altLang="en-US" sz="2800" b="1" dirty="0" smtClean="0">
                <a:solidFill>
                  <a:srgbClr val="002060"/>
                </a:solidFill>
              </a:rPr>
              <a:t>Parliament on </a:t>
            </a:r>
            <a:r>
              <a:rPr lang="en-IN" sz="2800" dirty="0"/>
              <a:t>12 December 2005</a:t>
            </a:r>
            <a:endParaRPr lang="en-US" altLang="en-US" sz="2800" dirty="0"/>
          </a:p>
          <a:p>
            <a:pPr eaLnBrk="1" hangingPunct="1"/>
            <a:r>
              <a:rPr lang="en-US" altLang="en-US" sz="2800" b="1" dirty="0">
                <a:solidFill>
                  <a:srgbClr val="002060"/>
                </a:solidFill>
              </a:rPr>
              <a:t> The Disaster Management </a:t>
            </a:r>
            <a:r>
              <a:rPr lang="en-US" altLang="en-US" sz="2800" b="1" dirty="0">
                <a:solidFill>
                  <a:srgbClr val="002060"/>
                </a:solidFill>
                <a:hlinkClick r:id="rId5"/>
              </a:rPr>
              <a:t>Act</a:t>
            </a:r>
            <a:r>
              <a:rPr lang="en-US" altLang="en-US" sz="2800" b="1" dirty="0">
                <a:solidFill>
                  <a:srgbClr val="002060"/>
                </a:solidFill>
              </a:rPr>
              <a:t>, 2005 has </a:t>
            </a:r>
            <a:r>
              <a:rPr lang="en-US" altLang="en-US" sz="2800" b="1" dirty="0">
                <a:solidFill>
                  <a:srgbClr val="FF0000"/>
                </a:solidFill>
              </a:rPr>
              <a:t>11 chapters </a:t>
            </a:r>
            <a:r>
              <a:rPr lang="en-US" altLang="en-US" sz="2800" b="1" dirty="0">
                <a:solidFill>
                  <a:srgbClr val="002060"/>
                </a:solidFill>
              </a:rPr>
              <a:t>and </a:t>
            </a:r>
            <a:r>
              <a:rPr lang="en-US" altLang="en-US" sz="2800" b="1" dirty="0">
                <a:solidFill>
                  <a:srgbClr val="FF0000"/>
                </a:solidFill>
              </a:rPr>
              <a:t>79 sections</a:t>
            </a:r>
            <a:r>
              <a:rPr lang="en-US" altLang="en-US" sz="2800" b="1" dirty="0">
                <a:solidFill>
                  <a:srgbClr val="002060"/>
                </a:solidFill>
              </a:rPr>
              <a:t> </a:t>
            </a:r>
            <a:r>
              <a:rPr lang="en-US" altLang="en-US" sz="2800" b="1" dirty="0" smtClean="0">
                <a:solidFill>
                  <a:srgbClr val="002060"/>
                </a:solidFill>
              </a:rPr>
              <a:t>.</a:t>
            </a:r>
            <a:endParaRPr lang="en-US" altLang="en-US" dirty="0"/>
          </a:p>
          <a:p>
            <a:pPr eaLnBrk="1" hangingPunct="1"/>
            <a:r>
              <a:rPr lang="en-US" altLang="en-US" sz="2800" b="1" dirty="0">
                <a:solidFill>
                  <a:srgbClr val="002060"/>
                </a:solidFill>
                <a:hlinkClick r:id="rId6"/>
              </a:rPr>
              <a:t>The Act extends to the whole of India</a:t>
            </a:r>
            <a:r>
              <a:rPr lang="en-US" altLang="en-US" sz="2800" b="1" dirty="0">
                <a:solidFill>
                  <a:srgbClr val="002060"/>
                </a:solidFill>
              </a:rPr>
              <a:t>. The Act provides for "the effective management of disasters and for matters connected there with or incidental.</a:t>
            </a:r>
            <a:endParaRPr lang="en-US" altLang="en-US" dirty="0"/>
          </a:p>
        </p:txBody>
      </p:sp>
      <p:sp>
        <p:nvSpPr>
          <p:cNvPr id="2" name="Date Placeholder 1"/>
          <p:cNvSpPr>
            <a:spLocks noGrp="1"/>
          </p:cNvSpPr>
          <p:nvPr>
            <p:ph type="dt" sz="half" idx="10"/>
          </p:nvPr>
        </p:nvSpPr>
        <p:spPr/>
        <p:txBody>
          <a:bodyPr/>
          <a:lstStyle/>
          <a:p>
            <a:pPr>
              <a:defRPr/>
            </a:pPr>
            <a:fld id="{67658321-24BC-4228-8054-6376586242AC}"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A4035A2D-5BE4-476D-B7D1-66270F59476C}" type="slidenum">
              <a:rPr lang="en-US" smtClean="0"/>
              <a:pPr>
                <a:defRPr/>
              </a:pPr>
              <a:t>32</a:t>
            </a:fld>
            <a:endParaRPr lang="en-US"/>
          </a:p>
        </p:txBody>
      </p:sp>
    </p:spTree>
    <p:extLst>
      <p:ext uri="{BB962C8B-B14F-4D97-AF65-F5344CB8AC3E}">
        <p14:creationId xmlns:p14="http://schemas.microsoft.com/office/powerpoint/2010/main" xmlns="" val="1906136609"/>
      </p:ext>
    </p:extLst>
  </p:cSld>
  <p:clrMapOvr>
    <a:masterClrMapping/>
  </p:clrMapOvr>
  <p:transition>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xmlns="" val="2166924733"/>
              </p:ext>
            </p:extLst>
          </p:nvPr>
        </p:nvGraphicFramePr>
        <p:xfrm>
          <a:off x="611559" y="764707"/>
          <a:ext cx="7992888" cy="5571168"/>
        </p:xfrm>
        <a:graphic>
          <a:graphicData uri="http://schemas.openxmlformats.org/drawingml/2006/table">
            <a:tbl>
              <a:tblPr firstRow="1" bandRow="1">
                <a:tableStyleId>{E8B1032C-EA38-4F05-BA0D-38AFFFC7BED3}</a:tableStyleId>
              </a:tblPr>
              <a:tblGrid>
                <a:gridCol w="1724577"/>
                <a:gridCol w="1231840"/>
                <a:gridCol w="5036471"/>
              </a:tblGrid>
              <a:tr h="420525">
                <a:tc>
                  <a:txBody>
                    <a:bodyPr/>
                    <a:lstStyle/>
                    <a:p>
                      <a:r>
                        <a:rPr lang="en-IN" dirty="0" smtClean="0"/>
                        <a:t>CHAPTERS</a:t>
                      </a:r>
                      <a:endParaRPr lang="en-IN" dirty="0"/>
                    </a:p>
                  </a:txBody>
                  <a:tcPr/>
                </a:tc>
                <a:tc>
                  <a:txBody>
                    <a:bodyPr/>
                    <a:lstStyle/>
                    <a:p>
                      <a:r>
                        <a:rPr lang="en-IN" dirty="0" smtClean="0"/>
                        <a:t>SECTION</a:t>
                      </a:r>
                      <a:endParaRPr lang="en-IN" dirty="0"/>
                    </a:p>
                  </a:txBody>
                  <a:tcPr/>
                </a:tc>
                <a:tc>
                  <a:txBody>
                    <a:bodyPr/>
                    <a:lstStyle/>
                    <a:p>
                      <a:r>
                        <a:rPr lang="en-IN" dirty="0" smtClean="0"/>
                        <a:t>PARTICULARS</a:t>
                      </a:r>
                      <a:endParaRPr lang="en-IN" dirty="0"/>
                    </a:p>
                  </a:txBody>
                  <a:tcPr/>
                </a:tc>
              </a:tr>
              <a:tr h="420525">
                <a:tc>
                  <a:txBody>
                    <a:bodyPr/>
                    <a:lstStyle/>
                    <a:p>
                      <a:r>
                        <a:rPr lang="en-IN" dirty="0" smtClean="0"/>
                        <a:t>CHAPTER</a:t>
                      </a:r>
                      <a:r>
                        <a:rPr lang="en-IN" baseline="0" dirty="0" smtClean="0"/>
                        <a:t> I</a:t>
                      </a:r>
                      <a:endParaRPr lang="en-IN" dirty="0"/>
                    </a:p>
                  </a:txBody>
                  <a:tcPr/>
                </a:tc>
                <a:tc>
                  <a:txBody>
                    <a:bodyPr/>
                    <a:lstStyle/>
                    <a:p>
                      <a:r>
                        <a:rPr lang="en-IN" dirty="0" smtClean="0"/>
                        <a:t>01-02</a:t>
                      </a:r>
                      <a:endParaRPr lang="en-IN" dirty="0"/>
                    </a:p>
                  </a:txBody>
                  <a:tcPr/>
                </a:tc>
                <a:tc>
                  <a:txBody>
                    <a:bodyPr/>
                    <a:lstStyle/>
                    <a:p>
                      <a:r>
                        <a:rPr lang="en-IN" dirty="0" smtClean="0"/>
                        <a:t>PRELIMINARY</a:t>
                      </a:r>
                      <a:endParaRPr lang="en-IN" dirty="0"/>
                    </a:p>
                  </a:txBody>
                  <a:tcPr/>
                </a:tc>
              </a:tr>
              <a:tr h="4205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CHAPTER</a:t>
                      </a:r>
                      <a:r>
                        <a:rPr lang="en-IN" baseline="0" dirty="0" smtClean="0"/>
                        <a:t> II</a:t>
                      </a:r>
                      <a:endParaRPr lang="en-IN" dirty="0" smtClean="0"/>
                    </a:p>
                  </a:txBody>
                  <a:tcPr/>
                </a:tc>
                <a:tc>
                  <a:txBody>
                    <a:bodyPr/>
                    <a:lstStyle/>
                    <a:p>
                      <a:r>
                        <a:rPr lang="en-IN" dirty="0" smtClean="0"/>
                        <a:t>03-13</a:t>
                      </a:r>
                      <a:endParaRPr lang="en-IN" dirty="0"/>
                    </a:p>
                  </a:txBody>
                  <a:tcPr/>
                </a:tc>
                <a:tc>
                  <a:txBody>
                    <a:bodyPr/>
                    <a:lstStyle/>
                    <a:p>
                      <a:r>
                        <a:rPr lang="en-IN" dirty="0" smtClean="0"/>
                        <a:t>NDMA</a:t>
                      </a:r>
                      <a:endParaRPr lang="en-IN" dirty="0"/>
                    </a:p>
                  </a:txBody>
                  <a:tcPr/>
                </a:tc>
              </a:tr>
              <a:tr h="4205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CHAPTER III</a:t>
                      </a:r>
                    </a:p>
                  </a:txBody>
                  <a:tcPr/>
                </a:tc>
                <a:tc>
                  <a:txBody>
                    <a:bodyPr/>
                    <a:lstStyle/>
                    <a:p>
                      <a:r>
                        <a:rPr lang="en-IN" dirty="0" smtClean="0"/>
                        <a:t>14-24</a:t>
                      </a:r>
                      <a:endParaRPr lang="en-IN" dirty="0"/>
                    </a:p>
                  </a:txBody>
                  <a:tcPr/>
                </a:tc>
                <a:tc>
                  <a:txBody>
                    <a:bodyPr/>
                    <a:lstStyle/>
                    <a:p>
                      <a:r>
                        <a:rPr lang="en-IN" dirty="0" smtClean="0"/>
                        <a:t>SDMA</a:t>
                      </a:r>
                      <a:endParaRPr lang="en-IN" dirty="0"/>
                    </a:p>
                  </a:txBody>
                  <a:tcPr/>
                </a:tc>
              </a:tr>
              <a:tr h="4205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CHAPTER IV</a:t>
                      </a:r>
                    </a:p>
                  </a:txBody>
                  <a:tcPr/>
                </a:tc>
                <a:tc>
                  <a:txBody>
                    <a:bodyPr/>
                    <a:lstStyle/>
                    <a:p>
                      <a:r>
                        <a:rPr lang="en-IN" dirty="0" smtClean="0"/>
                        <a:t>25-34</a:t>
                      </a:r>
                      <a:endParaRPr lang="en-IN" dirty="0"/>
                    </a:p>
                  </a:txBody>
                  <a:tcPr/>
                </a:tc>
                <a:tc>
                  <a:txBody>
                    <a:bodyPr/>
                    <a:lstStyle/>
                    <a:p>
                      <a:r>
                        <a:rPr lang="en-IN" dirty="0" smtClean="0"/>
                        <a:t>DDMA</a:t>
                      </a:r>
                      <a:endParaRPr lang="en-IN" dirty="0"/>
                    </a:p>
                  </a:txBody>
                  <a:tcPr/>
                </a:tc>
              </a:tr>
              <a:tr h="7258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CHAPTER V</a:t>
                      </a:r>
                    </a:p>
                  </a:txBody>
                  <a:tcPr/>
                </a:tc>
                <a:tc>
                  <a:txBody>
                    <a:bodyPr/>
                    <a:lstStyle/>
                    <a:p>
                      <a:r>
                        <a:rPr lang="en-IN" dirty="0" smtClean="0"/>
                        <a:t>35-40</a:t>
                      </a:r>
                      <a:endParaRPr lang="en-IN" dirty="0"/>
                    </a:p>
                  </a:txBody>
                  <a:tcPr/>
                </a:tc>
                <a:tc>
                  <a:txBody>
                    <a:bodyPr/>
                    <a:lstStyle/>
                    <a:p>
                      <a:r>
                        <a:rPr lang="en-IN" dirty="0" smtClean="0"/>
                        <a:t>MEASURES BY THE</a:t>
                      </a:r>
                      <a:r>
                        <a:rPr lang="en-IN" baseline="0" dirty="0" smtClean="0"/>
                        <a:t> GOVERNMENT FOR DISASTER MANGEMENT </a:t>
                      </a:r>
                      <a:endParaRPr lang="en-IN" dirty="0"/>
                    </a:p>
                  </a:txBody>
                  <a:tcPr/>
                </a:tc>
              </a:tr>
              <a:tr h="4205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CHAPTER VI</a:t>
                      </a:r>
                    </a:p>
                  </a:txBody>
                  <a:tcPr/>
                </a:tc>
                <a:tc>
                  <a:txBody>
                    <a:bodyPr/>
                    <a:lstStyle/>
                    <a:p>
                      <a:r>
                        <a:rPr lang="en-IN" dirty="0" smtClean="0"/>
                        <a:t>41</a:t>
                      </a:r>
                      <a:endParaRPr lang="en-IN" dirty="0"/>
                    </a:p>
                  </a:txBody>
                  <a:tcPr/>
                </a:tc>
                <a:tc>
                  <a:txBody>
                    <a:bodyPr/>
                    <a:lstStyle/>
                    <a:p>
                      <a:r>
                        <a:rPr lang="en-IN" dirty="0" smtClean="0"/>
                        <a:t>LOCAL AUTHORITIES</a:t>
                      </a:r>
                      <a:endParaRPr lang="en-IN" dirty="0"/>
                    </a:p>
                  </a:txBody>
                  <a:tcPr/>
                </a:tc>
              </a:tr>
              <a:tr h="4205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CHAPTER VII</a:t>
                      </a:r>
                    </a:p>
                  </a:txBody>
                  <a:tcPr/>
                </a:tc>
                <a:tc>
                  <a:txBody>
                    <a:bodyPr/>
                    <a:lstStyle/>
                    <a:p>
                      <a:r>
                        <a:rPr lang="en-IN" dirty="0" smtClean="0"/>
                        <a:t>42-43</a:t>
                      </a:r>
                      <a:endParaRPr lang="en-IN" dirty="0"/>
                    </a:p>
                  </a:txBody>
                  <a:tcPr/>
                </a:tc>
                <a:tc>
                  <a:txBody>
                    <a:bodyPr/>
                    <a:lstStyle/>
                    <a:p>
                      <a:r>
                        <a:rPr lang="en-IN" dirty="0" smtClean="0"/>
                        <a:t>NIDM</a:t>
                      </a:r>
                      <a:endParaRPr lang="en-IN" dirty="0"/>
                    </a:p>
                  </a:txBody>
                  <a:tcPr/>
                </a:tc>
              </a:tr>
              <a:tr h="4205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CHAPTER VIII</a:t>
                      </a:r>
                    </a:p>
                  </a:txBody>
                  <a:tcPr/>
                </a:tc>
                <a:tc>
                  <a:txBody>
                    <a:bodyPr/>
                    <a:lstStyle/>
                    <a:p>
                      <a:r>
                        <a:rPr lang="en-IN" dirty="0" smtClean="0"/>
                        <a:t>44-45</a:t>
                      </a:r>
                      <a:endParaRPr lang="en-IN" dirty="0"/>
                    </a:p>
                  </a:txBody>
                  <a:tcPr/>
                </a:tc>
                <a:tc>
                  <a:txBody>
                    <a:bodyPr/>
                    <a:lstStyle/>
                    <a:p>
                      <a:r>
                        <a:rPr lang="en-IN" dirty="0" smtClean="0"/>
                        <a:t>NATIONAL</a:t>
                      </a:r>
                      <a:r>
                        <a:rPr lang="en-IN" baseline="0" dirty="0" smtClean="0"/>
                        <a:t> DISASTER RESPONSE FORCE</a:t>
                      </a:r>
                      <a:endParaRPr lang="en-IN" dirty="0"/>
                    </a:p>
                  </a:txBody>
                  <a:tcPr/>
                </a:tc>
              </a:tr>
              <a:tr h="4205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CHAPTER  IX</a:t>
                      </a:r>
                    </a:p>
                  </a:txBody>
                  <a:tcPr/>
                </a:tc>
                <a:tc>
                  <a:txBody>
                    <a:bodyPr/>
                    <a:lstStyle/>
                    <a:p>
                      <a:r>
                        <a:rPr lang="en-IN" dirty="0" smtClean="0"/>
                        <a:t>46-50</a:t>
                      </a:r>
                      <a:endParaRPr lang="en-IN" dirty="0"/>
                    </a:p>
                  </a:txBody>
                  <a:tcPr/>
                </a:tc>
                <a:tc>
                  <a:txBody>
                    <a:bodyPr/>
                    <a:lstStyle/>
                    <a:p>
                      <a:r>
                        <a:rPr lang="en-IN" dirty="0" smtClean="0"/>
                        <a:t>FINANCE, ACCOUNTS  AND  AUDIT</a:t>
                      </a:r>
                      <a:endParaRPr lang="en-IN" dirty="0"/>
                    </a:p>
                  </a:txBody>
                  <a:tcPr/>
                </a:tc>
              </a:tr>
              <a:tr h="4205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CHAPTER X</a:t>
                      </a:r>
                    </a:p>
                  </a:txBody>
                  <a:tcPr/>
                </a:tc>
                <a:tc>
                  <a:txBody>
                    <a:bodyPr/>
                    <a:lstStyle/>
                    <a:p>
                      <a:r>
                        <a:rPr lang="en-IN" dirty="0" smtClean="0"/>
                        <a:t>51-60</a:t>
                      </a:r>
                      <a:endParaRPr lang="en-IN" dirty="0"/>
                    </a:p>
                  </a:txBody>
                  <a:tcPr/>
                </a:tc>
                <a:tc>
                  <a:txBody>
                    <a:bodyPr/>
                    <a:lstStyle/>
                    <a:p>
                      <a:r>
                        <a:rPr lang="en-IN" dirty="0" smtClean="0"/>
                        <a:t>OFFENCES AND PENALTIES</a:t>
                      </a:r>
                      <a:endParaRPr lang="en-IN" dirty="0"/>
                    </a:p>
                  </a:txBody>
                  <a:tcPr/>
                </a:tc>
              </a:tr>
              <a:tr h="4205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CHAPTER</a:t>
                      </a:r>
                      <a:r>
                        <a:rPr lang="en-IN" baseline="0" dirty="0" smtClean="0"/>
                        <a:t> XI</a:t>
                      </a:r>
                      <a:endParaRPr lang="en-IN" dirty="0" smtClean="0"/>
                    </a:p>
                  </a:txBody>
                  <a:tcPr/>
                </a:tc>
                <a:tc>
                  <a:txBody>
                    <a:bodyPr/>
                    <a:lstStyle/>
                    <a:p>
                      <a:r>
                        <a:rPr lang="en-IN" dirty="0" smtClean="0"/>
                        <a:t>61-79</a:t>
                      </a:r>
                      <a:endParaRPr lang="en-IN" dirty="0"/>
                    </a:p>
                  </a:txBody>
                  <a:tcPr/>
                </a:tc>
                <a:tc>
                  <a:txBody>
                    <a:bodyPr/>
                    <a:lstStyle/>
                    <a:p>
                      <a:r>
                        <a:rPr lang="en-IN" dirty="0" smtClean="0"/>
                        <a:t>MISCELLANEOUS</a:t>
                      </a:r>
                      <a:endParaRPr lang="en-IN" dirty="0"/>
                    </a:p>
                  </a:txBody>
                  <a:tcPr/>
                </a:tc>
              </a:tr>
            </a:tbl>
          </a:graphicData>
        </a:graphic>
      </p:graphicFrame>
      <p:sp>
        <p:nvSpPr>
          <p:cNvPr id="2" name="Date Placeholder 1"/>
          <p:cNvSpPr>
            <a:spLocks noGrp="1"/>
          </p:cNvSpPr>
          <p:nvPr>
            <p:ph type="dt" sz="half" idx="10"/>
          </p:nvPr>
        </p:nvSpPr>
        <p:spPr/>
        <p:txBody>
          <a:bodyPr/>
          <a:lstStyle/>
          <a:p>
            <a:pPr>
              <a:defRPr/>
            </a:pPr>
            <a:fld id="{561205C0-F7E4-4390-815B-218B4ED77B84}" type="datetime5">
              <a:rPr lang="en-US" smtClean="0"/>
              <a:pPr>
                <a:defRPr/>
              </a:pPr>
              <a:t>1-Feb-23</a:t>
            </a:fld>
            <a:endParaRPr lang="en-US"/>
          </a:p>
        </p:txBody>
      </p:sp>
      <p:sp>
        <p:nvSpPr>
          <p:cNvPr id="4" name="Slide Number Placeholder 3"/>
          <p:cNvSpPr>
            <a:spLocks noGrp="1"/>
          </p:cNvSpPr>
          <p:nvPr>
            <p:ph type="sldNum" sz="quarter" idx="12"/>
          </p:nvPr>
        </p:nvSpPr>
        <p:spPr/>
        <p:txBody>
          <a:bodyPr/>
          <a:lstStyle/>
          <a:p>
            <a:pPr>
              <a:defRPr/>
            </a:pPr>
            <a:fld id="{A4035A2D-5BE4-476D-B7D1-66270F59476C}" type="slidenum">
              <a:rPr lang="en-US" smtClean="0"/>
              <a:pPr>
                <a:defRPr/>
              </a:pPr>
              <a:t>33</a:t>
            </a:fld>
            <a:endParaRPr lang="en-US"/>
          </a:p>
        </p:txBody>
      </p:sp>
    </p:spTree>
    <p:extLst>
      <p:ext uri="{BB962C8B-B14F-4D97-AF65-F5344CB8AC3E}">
        <p14:creationId xmlns:p14="http://schemas.microsoft.com/office/powerpoint/2010/main" xmlns="" val="1462327333"/>
      </p:ext>
    </p:extLst>
  </p:cSld>
  <p:clrMapOvr>
    <a:masterClrMapping/>
  </p:clrMapOvr>
  <p:transition>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88" name="Rectangle 1">
            <a:extLst>
              <a:ext uri="{FF2B5EF4-FFF2-40B4-BE49-F238E27FC236}">
                <a16:creationId xmlns:a16="http://schemas.microsoft.com/office/drawing/2014/main" xmlns="" id="{C0DDB913-B95D-10AD-167C-64F20BCD10EF}"/>
              </a:ext>
            </a:extLst>
          </p:cNvPr>
          <p:cNvSpPr>
            <a:spLocks noChangeArrowheads="1"/>
          </p:cNvSpPr>
          <p:nvPr/>
        </p:nvSpPr>
        <p:spPr bwMode="auto">
          <a:xfrm>
            <a:off x="304800" y="1906588"/>
            <a:ext cx="8763000" cy="3470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just" eaLnBrk="1" hangingPunct="1"/>
            <a:r>
              <a:rPr lang="en-US" altLang="en-US" sz="3200" b="1">
                <a:solidFill>
                  <a:srgbClr val="002060"/>
                </a:solidFill>
                <a:latin typeface="Calibri" panose="020F0502020204030204" pitchFamily="34" charset="0"/>
              </a:rPr>
              <a:t>The Disaster Management Act 2005, lays down a three tier institutional structure for disaster management at the national, state and district levels in the form of NDMA, SDMA and DDMA. National Policy of disaster Management  has further specified the roles and responsibilities of various organizations for disaster response.</a:t>
            </a:r>
            <a:endParaRPr lang="en-US" altLang="en-US"/>
          </a:p>
        </p:txBody>
      </p:sp>
      <p:sp>
        <p:nvSpPr>
          <p:cNvPr id="2" name="Date Placeholder 1"/>
          <p:cNvSpPr>
            <a:spLocks noGrp="1"/>
          </p:cNvSpPr>
          <p:nvPr>
            <p:ph type="dt" sz="half" idx="10"/>
          </p:nvPr>
        </p:nvSpPr>
        <p:spPr/>
        <p:txBody>
          <a:bodyPr/>
          <a:lstStyle/>
          <a:p>
            <a:pPr>
              <a:defRPr/>
            </a:pPr>
            <a:fld id="{11D7F1CD-CC1E-4064-9D5F-EBDBE4B074EE}"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A4035A2D-5BE4-476D-B7D1-66270F59476C}" type="slidenum">
              <a:rPr lang="en-US" smtClean="0"/>
              <a:pPr>
                <a:defRPr/>
              </a:pPr>
              <a:t>34</a:t>
            </a:fld>
            <a:endParaRPr lang="en-US"/>
          </a:p>
        </p:txBody>
      </p:sp>
    </p:spTree>
    <p:extLst>
      <p:ext uri="{BB962C8B-B14F-4D97-AF65-F5344CB8AC3E}">
        <p14:creationId xmlns:p14="http://schemas.microsoft.com/office/powerpoint/2010/main" xmlns="" val="285327429"/>
      </p:ext>
    </p:extLst>
  </p:cSld>
  <p:clrMapOvr>
    <a:masterClrMapping/>
  </p:clrMapOvr>
  <p:transition>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ounded Rectangle 32"/>
          <p:cNvSpPr/>
          <p:nvPr/>
        </p:nvSpPr>
        <p:spPr>
          <a:xfrm>
            <a:off x="685800" y="1721781"/>
            <a:ext cx="8001000" cy="762000"/>
          </a:xfrm>
          <a:prstGeom prst="roundRect">
            <a:avLst/>
          </a:prstGeom>
          <a:solidFill>
            <a:schemeClr val="accent3">
              <a:lumMod val="75000"/>
            </a:schemeClr>
          </a:solidFill>
          <a:ln>
            <a:solidFill>
              <a:schemeClr val="tx1"/>
            </a:solidFill>
          </a:ln>
          <a:scene3d>
            <a:camera prst="orthographicFront"/>
            <a:lightRig rig="threePt" dir="t"/>
          </a:scene3d>
          <a:sp3d prstMaterial="powder">
            <a:bevelT w="254000" h="254000"/>
          </a:sp3d>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IN" sz="2700" dirty="0" smtClean="0">
                <a:latin typeface="+mj-lt"/>
              </a:rPr>
              <a:t>Three Tier Institutional Mechanism </a:t>
            </a:r>
            <a:endParaRPr lang="en-IN" sz="2700" dirty="0">
              <a:latin typeface="+mj-lt"/>
            </a:endParaRPr>
          </a:p>
        </p:txBody>
      </p:sp>
      <p:sp>
        <p:nvSpPr>
          <p:cNvPr id="34" name="Rounded Rectangle 33"/>
          <p:cNvSpPr/>
          <p:nvPr/>
        </p:nvSpPr>
        <p:spPr>
          <a:xfrm>
            <a:off x="152401" y="2893361"/>
            <a:ext cx="3048000" cy="463675"/>
          </a:xfrm>
          <a:prstGeom prst="roundRect">
            <a:avLst/>
          </a:prstGeom>
          <a:solidFill>
            <a:schemeClr val="bg1">
              <a:lumMod val="75000"/>
            </a:schemeClr>
          </a:solidFill>
          <a:ln>
            <a:solidFill>
              <a:schemeClr val="tx1"/>
            </a:solidFill>
          </a:ln>
          <a:scene3d>
            <a:camera prst="orthographicFront"/>
            <a:lightRig rig="threePt" dir="t"/>
          </a:scene3d>
          <a:sp3d extrusionH="76200">
            <a:bevelT w="254000" h="254000"/>
            <a:extrusionClr>
              <a:schemeClr val="bg1"/>
            </a:extrusionClr>
            <a:contourClr>
              <a:schemeClr val="bg1"/>
            </a:contourClr>
          </a:sp3d>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IN" sz="2700" b="1" dirty="0" smtClean="0">
                <a:solidFill>
                  <a:schemeClr val="tx1"/>
                </a:solidFill>
                <a:latin typeface="+mj-lt"/>
              </a:rPr>
              <a:t>National Level </a:t>
            </a:r>
            <a:endParaRPr lang="en-IN" sz="2700" b="1" dirty="0">
              <a:solidFill>
                <a:schemeClr val="tx1"/>
              </a:solidFill>
              <a:latin typeface="+mj-lt"/>
            </a:endParaRPr>
          </a:p>
        </p:txBody>
      </p:sp>
      <p:sp>
        <p:nvSpPr>
          <p:cNvPr id="35" name="Rounded Rectangle 34"/>
          <p:cNvSpPr/>
          <p:nvPr/>
        </p:nvSpPr>
        <p:spPr>
          <a:xfrm>
            <a:off x="3429000" y="2895605"/>
            <a:ext cx="2438400" cy="463675"/>
          </a:xfrm>
          <a:prstGeom prst="roundRect">
            <a:avLst/>
          </a:prstGeom>
          <a:solidFill>
            <a:schemeClr val="bg1">
              <a:lumMod val="75000"/>
            </a:schemeClr>
          </a:solidFill>
          <a:ln>
            <a:solidFill>
              <a:schemeClr val="tx1"/>
            </a:solidFill>
          </a:ln>
          <a:scene3d>
            <a:camera prst="orthographicFront"/>
            <a:lightRig rig="threePt" dir="t"/>
          </a:scene3d>
          <a:sp3d>
            <a:bevelT w="254000" h="254000"/>
          </a:sp3d>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IN" sz="2700" b="1" dirty="0" smtClean="0">
                <a:solidFill>
                  <a:schemeClr val="tx1"/>
                </a:solidFill>
                <a:latin typeface="+mj-lt"/>
              </a:rPr>
              <a:t>State Level</a:t>
            </a:r>
            <a:endParaRPr lang="en-IN" sz="2700" b="1" dirty="0">
              <a:solidFill>
                <a:schemeClr val="tx1"/>
              </a:solidFill>
              <a:latin typeface="+mj-lt"/>
            </a:endParaRPr>
          </a:p>
        </p:txBody>
      </p:sp>
      <p:sp>
        <p:nvSpPr>
          <p:cNvPr id="36" name="Rounded Rectangle 35"/>
          <p:cNvSpPr/>
          <p:nvPr/>
        </p:nvSpPr>
        <p:spPr>
          <a:xfrm>
            <a:off x="6248400" y="2886885"/>
            <a:ext cx="2743200" cy="463675"/>
          </a:xfrm>
          <a:prstGeom prst="roundRect">
            <a:avLst/>
          </a:prstGeom>
          <a:solidFill>
            <a:schemeClr val="bg1">
              <a:lumMod val="75000"/>
            </a:schemeClr>
          </a:solidFill>
          <a:ln>
            <a:solidFill>
              <a:schemeClr val="tx1"/>
            </a:solidFill>
          </a:ln>
          <a:scene3d>
            <a:camera prst="orthographicFront"/>
            <a:lightRig rig="threePt" dir="t"/>
          </a:scene3d>
          <a:sp3d>
            <a:bevelT w="254000" h="254000"/>
          </a:sp3d>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IN" sz="2700" b="1" dirty="0" smtClean="0">
                <a:solidFill>
                  <a:schemeClr val="tx1"/>
                </a:solidFill>
                <a:latin typeface="+mj-lt"/>
              </a:rPr>
              <a:t>District Level</a:t>
            </a:r>
            <a:endParaRPr lang="en-IN" sz="2700" b="1" dirty="0">
              <a:solidFill>
                <a:schemeClr val="tx1"/>
              </a:solidFill>
              <a:latin typeface="+mj-lt"/>
            </a:endParaRPr>
          </a:p>
        </p:txBody>
      </p:sp>
      <p:sp>
        <p:nvSpPr>
          <p:cNvPr id="37" name="Rectangle 8"/>
          <p:cNvSpPr>
            <a:spLocks noChangeArrowheads="1"/>
          </p:cNvSpPr>
          <p:nvPr/>
        </p:nvSpPr>
        <p:spPr bwMode="auto">
          <a:xfrm>
            <a:off x="142844" y="3714757"/>
            <a:ext cx="3128954" cy="2935961"/>
          </a:xfrm>
          <a:prstGeom prst="rect">
            <a:avLst/>
          </a:prstGeom>
          <a:noFill/>
          <a:ln w="57150" cmpd="thickThin">
            <a:solidFill>
              <a:schemeClr val="tx1"/>
            </a:solidFill>
            <a:miter lim="800000"/>
            <a:headEnd/>
            <a:tailEnd/>
          </a:ln>
          <a:scene3d>
            <a:camera prst="orthographicFront"/>
            <a:lightRig rig="threePt" dir="t"/>
          </a:scene3d>
          <a:sp3d prstMaterial="powder">
            <a:bevelT w="254000" h="254000"/>
          </a:sp3d>
        </p:spPr>
        <p:txBody>
          <a:bodyPr wrap="none" lIns="121917" tIns="60958" rIns="121917" bIns="60958" anchor="ctr"/>
          <a:lstStyle/>
          <a:p>
            <a:endParaRPr lang="en-US" sz="1900" dirty="0">
              <a:solidFill>
                <a:srgbClr val="7030A0"/>
              </a:solidFill>
              <a:latin typeface="+mj-lt"/>
            </a:endParaRPr>
          </a:p>
        </p:txBody>
      </p:sp>
      <p:cxnSp>
        <p:nvCxnSpPr>
          <p:cNvPr id="42" name="Straight Arrow Connector 41"/>
          <p:cNvCxnSpPr>
            <a:stCxn id="34" idx="2"/>
          </p:cNvCxnSpPr>
          <p:nvPr/>
        </p:nvCxnSpPr>
        <p:spPr>
          <a:xfrm>
            <a:off x="1676401" y="3357035"/>
            <a:ext cx="0" cy="35547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3" name="Straight Arrow Connector 42"/>
          <p:cNvCxnSpPr/>
          <p:nvPr/>
        </p:nvCxnSpPr>
        <p:spPr>
          <a:xfrm flipH="1">
            <a:off x="4648200" y="2487029"/>
            <a:ext cx="13042" cy="39992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5" name="Straight Arrow Connector 44"/>
          <p:cNvCxnSpPr/>
          <p:nvPr/>
        </p:nvCxnSpPr>
        <p:spPr>
          <a:xfrm flipH="1">
            <a:off x="7620000" y="2461237"/>
            <a:ext cx="13042" cy="39992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3" name="Rounded Rectangle 62"/>
          <p:cNvSpPr/>
          <p:nvPr/>
        </p:nvSpPr>
        <p:spPr>
          <a:xfrm>
            <a:off x="857224" y="279403"/>
            <a:ext cx="7286676" cy="1292212"/>
          </a:xfrm>
          <a:prstGeom prst="roundRect">
            <a:avLst>
              <a:gd name="adj" fmla="val 50000"/>
            </a:avLst>
          </a:prstGeom>
          <a:solidFill>
            <a:schemeClr val="tx2">
              <a:lumMod val="60000"/>
              <a:lumOff val="40000"/>
            </a:schemeClr>
          </a:solidFill>
          <a:ln>
            <a:noFill/>
          </a:ln>
          <a:effectLst>
            <a:outerShdw blurRad="63500" sx="102000" sy="102000" algn="ctr" rotWithShape="0">
              <a:prstClr val="black">
                <a:alpha val="40000"/>
              </a:prstClr>
            </a:outerShdw>
          </a:effectLst>
          <a:scene3d>
            <a:camera prst="orthographicFront"/>
            <a:lightRig rig="threePt" dir="t"/>
          </a:scene3d>
          <a:sp3d>
            <a:bevelT w="381000" h="127000"/>
          </a:sp3d>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sz="3200" b="1" u="sng" dirty="0" smtClean="0">
                <a:solidFill>
                  <a:schemeClr val="tx1"/>
                </a:solidFill>
                <a:latin typeface="+mj-lt"/>
                <a:cs typeface="Arial" pitchFamily="34" charset="0"/>
              </a:rPr>
              <a:t>DISASTER MANAGEMENT STRUCTURE IN INDIA</a:t>
            </a:r>
            <a:endParaRPr lang="en-US" sz="3200" b="1" u="sng" dirty="0">
              <a:solidFill>
                <a:schemeClr val="tx1"/>
              </a:solidFill>
              <a:latin typeface="+mj-lt"/>
              <a:cs typeface="Arial" pitchFamily="34" charset="0"/>
            </a:endParaRPr>
          </a:p>
        </p:txBody>
      </p:sp>
      <p:sp>
        <p:nvSpPr>
          <p:cNvPr id="32" name="Rectangle 31"/>
          <p:cNvSpPr/>
          <p:nvPr/>
        </p:nvSpPr>
        <p:spPr>
          <a:xfrm>
            <a:off x="271410" y="3799353"/>
            <a:ext cx="2914651"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US" dirty="0" smtClean="0">
                <a:solidFill>
                  <a:srgbClr val="7030A0"/>
                </a:solidFill>
                <a:latin typeface="+mj-lt"/>
              </a:rPr>
              <a:t>NCMC</a:t>
            </a:r>
            <a:endParaRPr lang="en-US" dirty="0">
              <a:solidFill>
                <a:srgbClr val="7030A0"/>
              </a:solidFill>
              <a:latin typeface="+mj-lt"/>
            </a:endParaRPr>
          </a:p>
        </p:txBody>
      </p:sp>
      <p:sp>
        <p:nvSpPr>
          <p:cNvPr id="69" name="Rectangle 8"/>
          <p:cNvSpPr>
            <a:spLocks noChangeArrowheads="1"/>
          </p:cNvSpPr>
          <p:nvPr/>
        </p:nvSpPr>
        <p:spPr bwMode="auto">
          <a:xfrm>
            <a:off x="3414674" y="3721760"/>
            <a:ext cx="2928958" cy="2935961"/>
          </a:xfrm>
          <a:prstGeom prst="rect">
            <a:avLst/>
          </a:prstGeom>
          <a:noFill/>
          <a:ln w="57150" cmpd="thickThin">
            <a:solidFill>
              <a:schemeClr val="tx1"/>
            </a:solidFill>
            <a:miter lim="800000"/>
            <a:headEnd/>
            <a:tailEnd/>
          </a:ln>
          <a:scene3d>
            <a:camera prst="orthographicFront"/>
            <a:lightRig rig="threePt" dir="t"/>
          </a:scene3d>
          <a:sp3d prstMaterial="powder">
            <a:bevelT w="254000" h="254000"/>
          </a:sp3d>
        </p:spPr>
        <p:txBody>
          <a:bodyPr wrap="none" lIns="121917" tIns="60958" rIns="121917" bIns="60958" anchor="ctr"/>
          <a:lstStyle/>
          <a:p>
            <a:endParaRPr lang="en-US" sz="1900" dirty="0">
              <a:latin typeface="+mj-lt"/>
            </a:endParaRPr>
          </a:p>
        </p:txBody>
      </p:sp>
      <p:sp>
        <p:nvSpPr>
          <p:cNvPr id="76" name="Rectangle 8"/>
          <p:cNvSpPr>
            <a:spLocks noChangeArrowheads="1"/>
          </p:cNvSpPr>
          <p:nvPr/>
        </p:nvSpPr>
        <p:spPr bwMode="auto">
          <a:xfrm>
            <a:off x="6486508" y="3714757"/>
            <a:ext cx="2571768" cy="2935961"/>
          </a:xfrm>
          <a:prstGeom prst="rect">
            <a:avLst/>
          </a:prstGeom>
          <a:noFill/>
          <a:ln w="57150" cmpd="thickThin">
            <a:solidFill>
              <a:schemeClr val="tx1"/>
            </a:solidFill>
            <a:miter lim="800000"/>
            <a:headEnd/>
            <a:tailEnd/>
          </a:ln>
          <a:scene3d>
            <a:camera prst="orthographicFront"/>
            <a:lightRig rig="threePt" dir="t"/>
          </a:scene3d>
          <a:sp3d prstMaterial="powder">
            <a:bevelT w="254000" h="254000"/>
          </a:sp3d>
        </p:spPr>
        <p:txBody>
          <a:bodyPr wrap="none" lIns="121917" tIns="60958" rIns="121917" bIns="60958" anchor="ctr"/>
          <a:lstStyle/>
          <a:p>
            <a:endParaRPr lang="en-US" sz="1900" dirty="0">
              <a:latin typeface="+mj-lt"/>
            </a:endParaRPr>
          </a:p>
        </p:txBody>
      </p:sp>
      <p:sp>
        <p:nvSpPr>
          <p:cNvPr id="77" name="Rectangle 76"/>
          <p:cNvSpPr/>
          <p:nvPr/>
        </p:nvSpPr>
        <p:spPr>
          <a:xfrm>
            <a:off x="6590608" y="3799353"/>
            <a:ext cx="2395627"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IN" dirty="0" smtClean="0">
                <a:solidFill>
                  <a:srgbClr val="7030A0"/>
                </a:solidFill>
                <a:latin typeface="+mj-lt"/>
              </a:rPr>
              <a:t>DDMA</a:t>
            </a:r>
            <a:endParaRPr lang="en-US" dirty="0">
              <a:solidFill>
                <a:srgbClr val="7030A0"/>
              </a:solidFill>
              <a:latin typeface="+mj-lt"/>
            </a:endParaRPr>
          </a:p>
        </p:txBody>
      </p:sp>
      <p:sp>
        <p:nvSpPr>
          <p:cNvPr id="78" name="Rectangle 77"/>
          <p:cNvSpPr/>
          <p:nvPr/>
        </p:nvSpPr>
        <p:spPr>
          <a:xfrm>
            <a:off x="6591221" y="4290361"/>
            <a:ext cx="2395627"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IN" dirty="0" smtClean="0">
                <a:solidFill>
                  <a:srgbClr val="7030A0"/>
                </a:solidFill>
                <a:latin typeface="+mj-lt"/>
              </a:rPr>
              <a:t>POLICE</a:t>
            </a:r>
            <a:endParaRPr lang="en-US" dirty="0">
              <a:solidFill>
                <a:srgbClr val="7030A0"/>
              </a:solidFill>
              <a:latin typeface="+mj-lt"/>
            </a:endParaRPr>
          </a:p>
        </p:txBody>
      </p:sp>
      <p:sp>
        <p:nvSpPr>
          <p:cNvPr id="79" name="Rectangle 78"/>
          <p:cNvSpPr/>
          <p:nvPr/>
        </p:nvSpPr>
        <p:spPr>
          <a:xfrm>
            <a:off x="6590608" y="4766992"/>
            <a:ext cx="2395627"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IN" dirty="0" smtClean="0">
                <a:solidFill>
                  <a:srgbClr val="7030A0"/>
                </a:solidFill>
                <a:latin typeface="+mj-lt"/>
              </a:rPr>
              <a:t>FIRE SERVICES</a:t>
            </a:r>
            <a:endParaRPr lang="en-US" dirty="0">
              <a:solidFill>
                <a:srgbClr val="7030A0"/>
              </a:solidFill>
              <a:latin typeface="+mj-lt"/>
            </a:endParaRPr>
          </a:p>
        </p:txBody>
      </p:sp>
      <p:sp>
        <p:nvSpPr>
          <p:cNvPr id="80" name="Rectangle 79"/>
          <p:cNvSpPr/>
          <p:nvPr/>
        </p:nvSpPr>
        <p:spPr>
          <a:xfrm>
            <a:off x="6578023" y="5240169"/>
            <a:ext cx="2395627" cy="923330"/>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IN" dirty="0" smtClean="0">
                <a:solidFill>
                  <a:srgbClr val="7030A0"/>
                </a:solidFill>
                <a:latin typeface="+mj-lt"/>
              </a:rPr>
              <a:t>CIVIL DEFENCE &amp; OTHER VOLUNTEERS</a:t>
            </a:r>
            <a:endParaRPr lang="en-US" dirty="0">
              <a:solidFill>
                <a:srgbClr val="7030A0"/>
              </a:solidFill>
              <a:latin typeface="+mj-lt"/>
            </a:endParaRPr>
          </a:p>
        </p:txBody>
      </p:sp>
      <p:cxnSp>
        <p:nvCxnSpPr>
          <p:cNvPr id="41" name="Straight Arrow Connector 40"/>
          <p:cNvCxnSpPr/>
          <p:nvPr/>
        </p:nvCxnSpPr>
        <p:spPr>
          <a:xfrm flipH="1">
            <a:off x="1643042" y="2500313"/>
            <a:ext cx="13042" cy="39992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3" name="Straight Arrow Connector 52"/>
          <p:cNvCxnSpPr/>
          <p:nvPr/>
        </p:nvCxnSpPr>
        <p:spPr>
          <a:xfrm>
            <a:off x="7633042" y="3385607"/>
            <a:ext cx="0" cy="35547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8" name="Straight Arrow Connector 47"/>
          <p:cNvCxnSpPr/>
          <p:nvPr/>
        </p:nvCxnSpPr>
        <p:spPr>
          <a:xfrm>
            <a:off x="4686300" y="3379319"/>
            <a:ext cx="0" cy="35547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8" name="Rectangle 37"/>
          <p:cNvSpPr/>
          <p:nvPr/>
        </p:nvSpPr>
        <p:spPr>
          <a:xfrm>
            <a:off x="273138" y="4286256"/>
            <a:ext cx="2914651"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US" dirty="0" smtClean="0">
                <a:solidFill>
                  <a:srgbClr val="7030A0"/>
                </a:solidFill>
                <a:latin typeface="+mj-lt"/>
              </a:rPr>
              <a:t>NEC</a:t>
            </a:r>
            <a:endParaRPr lang="en-US" dirty="0">
              <a:solidFill>
                <a:srgbClr val="7030A0"/>
              </a:solidFill>
              <a:latin typeface="+mj-lt"/>
            </a:endParaRPr>
          </a:p>
        </p:txBody>
      </p:sp>
      <p:sp>
        <p:nvSpPr>
          <p:cNvPr id="39" name="Rectangle 38"/>
          <p:cNvSpPr/>
          <p:nvPr/>
        </p:nvSpPr>
        <p:spPr>
          <a:xfrm>
            <a:off x="285727" y="4762509"/>
            <a:ext cx="2901203"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US" dirty="0" smtClean="0">
                <a:solidFill>
                  <a:srgbClr val="7030A0"/>
                </a:solidFill>
                <a:latin typeface="+mj-lt"/>
              </a:rPr>
              <a:t>NDMA</a:t>
            </a:r>
            <a:endParaRPr lang="en-US" dirty="0">
              <a:solidFill>
                <a:srgbClr val="7030A0"/>
              </a:solidFill>
              <a:latin typeface="+mj-lt"/>
            </a:endParaRPr>
          </a:p>
        </p:txBody>
      </p:sp>
      <p:sp>
        <p:nvSpPr>
          <p:cNvPr id="40" name="Rectangle 39"/>
          <p:cNvSpPr/>
          <p:nvPr/>
        </p:nvSpPr>
        <p:spPr>
          <a:xfrm>
            <a:off x="285727" y="5238763"/>
            <a:ext cx="2901203"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US" dirty="0" smtClean="0">
                <a:solidFill>
                  <a:srgbClr val="7030A0"/>
                </a:solidFill>
                <a:latin typeface="+mj-lt"/>
              </a:rPr>
              <a:t>NIDM</a:t>
            </a:r>
            <a:endParaRPr lang="en-US" dirty="0">
              <a:solidFill>
                <a:srgbClr val="7030A0"/>
              </a:solidFill>
              <a:latin typeface="+mj-lt"/>
            </a:endParaRPr>
          </a:p>
        </p:txBody>
      </p:sp>
      <p:sp>
        <p:nvSpPr>
          <p:cNvPr id="44" name="Rectangle 43"/>
          <p:cNvSpPr/>
          <p:nvPr/>
        </p:nvSpPr>
        <p:spPr>
          <a:xfrm>
            <a:off x="279873" y="5715016"/>
            <a:ext cx="2914651"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US" dirty="0" smtClean="0">
                <a:solidFill>
                  <a:srgbClr val="7030A0"/>
                </a:solidFill>
                <a:latin typeface="+mj-lt"/>
              </a:rPr>
              <a:t>NDRF</a:t>
            </a:r>
            <a:endParaRPr lang="en-US" dirty="0">
              <a:solidFill>
                <a:srgbClr val="7030A0"/>
              </a:solidFill>
              <a:latin typeface="+mj-lt"/>
            </a:endParaRPr>
          </a:p>
        </p:txBody>
      </p:sp>
      <p:sp>
        <p:nvSpPr>
          <p:cNvPr id="46" name="Rectangle 45"/>
          <p:cNvSpPr/>
          <p:nvPr/>
        </p:nvSpPr>
        <p:spPr>
          <a:xfrm>
            <a:off x="279862" y="6191269"/>
            <a:ext cx="2914651"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US" dirty="0" smtClean="0">
                <a:solidFill>
                  <a:srgbClr val="7030A0"/>
                </a:solidFill>
                <a:latin typeface="+mj-lt"/>
              </a:rPr>
              <a:t>Armed Forces</a:t>
            </a:r>
            <a:endParaRPr lang="en-US" dirty="0">
              <a:solidFill>
                <a:srgbClr val="7030A0"/>
              </a:solidFill>
              <a:latin typeface="+mj-lt"/>
            </a:endParaRPr>
          </a:p>
        </p:txBody>
      </p:sp>
      <p:sp>
        <p:nvSpPr>
          <p:cNvPr id="47" name="Rectangle 46"/>
          <p:cNvSpPr/>
          <p:nvPr/>
        </p:nvSpPr>
        <p:spPr>
          <a:xfrm>
            <a:off x="3550024" y="3793810"/>
            <a:ext cx="2728353"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IN" dirty="0" smtClean="0">
                <a:solidFill>
                  <a:srgbClr val="7030A0"/>
                </a:solidFill>
                <a:latin typeface="+mj-lt"/>
              </a:rPr>
              <a:t>SEC</a:t>
            </a:r>
            <a:endParaRPr lang="en-US" dirty="0">
              <a:solidFill>
                <a:srgbClr val="7030A0"/>
              </a:solidFill>
              <a:latin typeface="+mj-lt"/>
            </a:endParaRPr>
          </a:p>
        </p:txBody>
      </p:sp>
      <p:sp>
        <p:nvSpPr>
          <p:cNvPr id="49" name="Rectangle 48"/>
          <p:cNvSpPr/>
          <p:nvPr/>
        </p:nvSpPr>
        <p:spPr>
          <a:xfrm>
            <a:off x="3558427" y="4286256"/>
            <a:ext cx="2728353"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US" dirty="0" smtClean="0">
                <a:solidFill>
                  <a:srgbClr val="7030A0"/>
                </a:solidFill>
                <a:latin typeface="+mj-lt"/>
              </a:rPr>
              <a:t>SDMAs</a:t>
            </a:r>
            <a:endParaRPr lang="en-US" dirty="0">
              <a:solidFill>
                <a:srgbClr val="7030A0"/>
              </a:solidFill>
              <a:latin typeface="+mj-lt"/>
            </a:endParaRPr>
          </a:p>
        </p:txBody>
      </p:sp>
      <p:sp>
        <p:nvSpPr>
          <p:cNvPr id="50" name="Rectangle 49"/>
          <p:cNvSpPr/>
          <p:nvPr/>
        </p:nvSpPr>
        <p:spPr>
          <a:xfrm>
            <a:off x="3565151" y="4771475"/>
            <a:ext cx="2728353"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US" dirty="0" smtClean="0">
                <a:solidFill>
                  <a:srgbClr val="7030A0"/>
                </a:solidFill>
                <a:latin typeface="+mj-lt"/>
              </a:rPr>
              <a:t>SDRFs</a:t>
            </a:r>
            <a:endParaRPr lang="en-US" dirty="0">
              <a:solidFill>
                <a:srgbClr val="7030A0"/>
              </a:solidFill>
              <a:latin typeface="+mj-lt"/>
            </a:endParaRPr>
          </a:p>
        </p:txBody>
      </p:sp>
      <p:sp>
        <p:nvSpPr>
          <p:cNvPr id="51" name="Rectangle 50"/>
          <p:cNvSpPr/>
          <p:nvPr/>
        </p:nvSpPr>
        <p:spPr>
          <a:xfrm>
            <a:off x="3571875" y="5240504"/>
            <a:ext cx="2728353"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US" dirty="0" smtClean="0">
                <a:solidFill>
                  <a:srgbClr val="7030A0"/>
                </a:solidFill>
                <a:latin typeface="+mj-lt"/>
              </a:rPr>
              <a:t>DEPTT OF HOME</a:t>
            </a:r>
            <a:endParaRPr lang="en-US" dirty="0">
              <a:solidFill>
                <a:srgbClr val="7030A0"/>
              </a:solidFill>
              <a:latin typeface="+mj-lt"/>
            </a:endParaRPr>
          </a:p>
        </p:txBody>
      </p:sp>
      <p:sp>
        <p:nvSpPr>
          <p:cNvPr id="52" name="Rectangle 51"/>
          <p:cNvSpPr/>
          <p:nvPr/>
        </p:nvSpPr>
        <p:spPr>
          <a:xfrm>
            <a:off x="3565151" y="5716757"/>
            <a:ext cx="2728353"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US" dirty="0" smtClean="0">
                <a:solidFill>
                  <a:srgbClr val="7030A0"/>
                </a:solidFill>
                <a:latin typeface="+mj-lt"/>
              </a:rPr>
              <a:t>POLICE</a:t>
            </a:r>
            <a:endParaRPr lang="en-US" dirty="0">
              <a:solidFill>
                <a:srgbClr val="7030A0"/>
              </a:solidFill>
              <a:latin typeface="+mj-lt"/>
            </a:endParaRPr>
          </a:p>
        </p:txBody>
      </p:sp>
      <p:sp>
        <p:nvSpPr>
          <p:cNvPr id="54" name="Rectangle 53"/>
          <p:cNvSpPr/>
          <p:nvPr/>
        </p:nvSpPr>
        <p:spPr>
          <a:xfrm>
            <a:off x="3571869" y="6191269"/>
            <a:ext cx="2728353" cy="369332"/>
          </a:xfrm>
          <a:prstGeom prst="rect">
            <a:avLst/>
          </a:prstGeom>
          <a:solidFill>
            <a:schemeClr val="bg1">
              <a:lumMod val="75000"/>
            </a:schemeClr>
          </a:solidFill>
          <a:scene3d>
            <a:camera prst="orthographicFront"/>
            <a:lightRig rig="threePt" dir="t"/>
          </a:scene3d>
          <a:sp3d prstMaterial="powder">
            <a:bevelT w="254000"/>
          </a:sp3d>
        </p:spPr>
        <p:txBody>
          <a:bodyPr wrap="square">
            <a:spAutoFit/>
          </a:bodyPr>
          <a:lstStyle/>
          <a:p>
            <a:pPr algn="ctr">
              <a:spcBef>
                <a:spcPct val="50000"/>
              </a:spcBef>
            </a:pPr>
            <a:r>
              <a:rPr lang="en-US" dirty="0" smtClean="0">
                <a:solidFill>
                  <a:srgbClr val="7030A0"/>
                </a:solidFill>
                <a:latin typeface="+mj-lt"/>
              </a:rPr>
              <a:t>FIRE SERVICES</a:t>
            </a:r>
            <a:endParaRPr lang="en-US" dirty="0">
              <a:solidFill>
                <a:srgbClr val="7030A0"/>
              </a:solidFill>
              <a:latin typeface="+mj-lt"/>
            </a:endParaRPr>
          </a:p>
        </p:txBody>
      </p:sp>
    </p:spTree>
    <p:extLst>
      <p:ext uri="{BB962C8B-B14F-4D97-AF65-F5344CB8AC3E}">
        <p14:creationId xmlns="" xmlns:p14="http://schemas.microsoft.com/office/powerpoint/2010/main" val="379366845"/>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anim calcmode="lin" valueType="num">
                                      <p:cBhvr>
                                        <p:cTn id="8" dur="500" fill="hold"/>
                                        <p:tgtEl>
                                          <p:spTgt spid="41"/>
                                        </p:tgtEl>
                                        <p:attrNameLst>
                                          <p:attrName>ppt_x</p:attrName>
                                        </p:attrNameLst>
                                      </p:cBhvr>
                                      <p:tavLst>
                                        <p:tav tm="0">
                                          <p:val>
                                            <p:strVal val="#ppt_x"/>
                                          </p:val>
                                        </p:tav>
                                        <p:tav tm="100000">
                                          <p:val>
                                            <p:strVal val="#ppt_x"/>
                                          </p:val>
                                        </p:tav>
                                      </p:tavLst>
                                    </p:anim>
                                    <p:anim calcmode="lin" valueType="num">
                                      <p:cBhvr>
                                        <p:cTn id="9" dur="5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anim calcmode="lin" valueType="num">
                                      <p:cBhvr>
                                        <p:cTn id="13" dur="500" fill="hold"/>
                                        <p:tgtEl>
                                          <p:spTgt spid="34"/>
                                        </p:tgtEl>
                                        <p:attrNameLst>
                                          <p:attrName>ppt_x</p:attrName>
                                        </p:attrNameLst>
                                      </p:cBhvr>
                                      <p:tavLst>
                                        <p:tav tm="0">
                                          <p:val>
                                            <p:strVal val="#ppt_x"/>
                                          </p:val>
                                        </p:tav>
                                        <p:tav tm="100000">
                                          <p:val>
                                            <p:strVal val="#ppt_x"/>
                                          </p:val>
                                        </p:tav>
                                      </p:tavLst>
                                    </p:anim>
                                    <p:anim calcmode="lin" valueType="num">
                                      <p:cBhvr>
                                        <p:cTn id="14" dur="500" fill="hold"/>
                                        <p:tgtEl>
                                          <p:spTgt spid="3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anim calcmode="lin" valueType="num">
                                      <p:cBhvr>
                                        <p:cTn id="23" dur="500" fill="hold"/>
                                        <p:tgtEl>
                                          <p:spTgt spid="37"/>
                                        </p:tgtEl>
                                        <p:attrNameLst>
                                          <p:attrName>ppt_x</p:attrName>
                                        </p:attrNameLst>
                                      </p:cBhvr>
                                      <p:tavLst>
                                        <p:tav tm="0">
                                          <p:val>
                                            <p:strVal val="#ppt_x"/>
                                          </p:val>
                                        </p:tav>
                                        <p:tav tm="100000">
                                          <p:val>
                                            <p:strVal val="#ppt_x"/>
                                          </p:val>
                                        </p:tav>
                                      </p:tavLst>
                                    </p:anim>
                                    <p:anim calcmode="lin" valueType="num">
                                      <p:cBhvr>
                                        <p:cTn id="24" dur="5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anim calcmode="lin" valueType="num">
                                      <p:cBhvr>
                                        <p:cTn id="30" dur="500" fill="hold"/>
                                        <p:tgtEl>
                                          <p:spTgt spid="32"/>
                                        </p:tgtEl>
                                        <p:attrNameLst>
                                          <p:attrName>ppt_x</p:attrName>
                                        </p:attrNameLst>
                                      </p:cBhvr>
                                      <p:tavLst>
                                        <p:tav tm="0">
                                          <p:val>
                                            <p:strVal val="#ppt_x"/>
                                          </p:val>
                                        </p:tav>
                                        <p:tav tm="100000">
                                          <p:val>
                                            <p:strVal val="#ppt_x"/>
                                          </p:val>
                                        </p:tav>
                                      </p:tavLst>
                                    </p:anim>
                                    <p:anim calcmode="lin" valueType="num">
                                      <p:cBhvr>
                                        <p:cTn id="31" dur="5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500"/>
                                        <p:tgtEl>
                                          <p:spTgt spid="38"/>
                                        </p:tgtEl>
                                      </p:cBhvr>
                                    </p:animEffect>
                                    <p:anim calcmode="lin" valueType="num">
                                      <p:cBhvr>
                                        <p:cTn id="37" dur="500" fill="hold"/>
                                        <p:tgtEl>
                                          <p:spTgt spid="38"/>
                                        </p:tgtEl>
                                        <p:attrNameLst>
                                          <p:attrName>ppt_x</p:attrName>
                                        </p:attrNameLst>
                                      </p:cBhvr>
                                      <p:tavLst>
                                        <p:tav tm="0">
                                          <p:val>
                                            <p:strVal val="#ppt_x"/>
                                          </p:val>
                                        </p:tav>
                                        <p:tav tm="100000">
                                          <p:val>
                                            <p:strVal val="#ppt_x"/>
                                          </p:val>
                                        </p:tav>
                                      </p:tavLst>
                                    </p:anim>
                                    <p:anim calcmode="lin" valueType="num">
                                      <p:cBhvr>
                                        <p:cTn id="38" dur="5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anim calcmode="lin" valueType="num">
                                      <p:cBhvr>
                                        <p:cTn id="44" dur="500" fill="hold"/>
                                        <p:tgtEl>
                                          <p:spTgt spid="39"/>
                                        </p:tgtEl>
                                        <p:attrNameLst>
                                          <p:attrName>ppt_x</p:attrName>
                                        </p:attrNameLst>
                                      </p:cBhvr>
                                      <p:tavLst>
                                        <p:tav tm="0">
                                          <p:val>
                                            <p:strVal val="#ppt_x"/>
                                          </p:val>
                                        </p:tav>
                                        <p:tav tm="100000">
                                          <p:val>
                                            <p:strVal val="#ppt_x"/>
                                          </p:val>
                                        </p:tav>
                                      </p:tavLst>
                                    </p:anim>
                                    <p:anim calcmode="lin" valueType="num">
                                      <p:cBhvr>
                                        <p:cTn id="45" dur="5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500"/>
                                        <p:tgtEl>
                                          <p:spTgt spid="44"/>
                                        </p:tgtEl>
                                      </p:cBhvr>
                                    </p:animEffect>
                                    <p:anim calcmode="lin" valueType="num">
                                      <p:cBhvr>
                                        <p:cTn id="58" dur="500" fill="hold"/>
                                        <p:tgtEl>
                                          <p:spTgt spid="44"/>
                                        </p:tgtEl>
                                        <p:attrNameLst>
                                          <p:attrName>ppt_x</p:attrName>
                                        </p:attrNameLst>
                                      </p:cBhvr>
                                      <p:tavLst>
                                        <p:tav tm="0">
                                          <p:val>
                                            <p:strVal val="#ppt_x"/>
                                          </p:val>
                                        </p:tav>
                                        <p:tav tm="100000">
                                          <p:val>
                                            <p:strVal val="#ppt_x"/>
                                          </p:val>
                                        </p:tav>
                                      </p:tavLst>
                                    </p:anim>
                                    <p:anim calcmode="lin" valueType="num">
                                      <p:cBhvr>
                                        <p:cTn id="59" dur="5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anim calcmode="lin" valueType="num">
                                      <p:cBhvr>
                                        <p:cTn id="65" dur="500" fill="hold"/>
                                        <p:tgtEl>
                                          <p:spTgt spid="46"/>
                                        </p:tgtEl>
                                        <p:attrNameLst>
                                          <p:attrName>ppt_x</p:attrName>
                                        </p:attrNameLst>
                                      </p:cBhvr>
                                      <p:tavLst>
                                        <p:tav tm="0">
                                          <p:val>
                                            <p:strVal val="#ppt_x"/>
                                          </p:val>
                                        </p:tav>
                                        <p:tav tm="100000">
                                          <p:val>
                                            <p:strVal val="#ppt_x"/>
                                          </p:val>
                                        </p:tav>
                                      </p:tavLst>
                                    </p:anim>
                                    <p:anim calcmode="lin" valueType="num">
                                      <p:cBhvr>
                                        <p:cTn id="66" dur="5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500"/>
                                        <p:tgtEl>
                                          <p:spTgt spid="43"/>
                                        </p:tgtEl>
                                      </p:cBhvr>
                                    </p:animEffect>
                                    <p:anim calcmode="lin" valueType="num">
                                      <p:cBhvr>
                                        <p:cTn id="72" dur="500" fill="hold"/>
                                        <p:tgtEl>
                                          <p:spTgt spid="43"/>
                                        </p:tgtEl>
                                        <p:attrNameLst>
                                          <p:attrName>ppt_x</p:attrName>
                                        </p:attrNameLst>
                                      </p:cBhvr>
                                      <p:tavLst>
                                        <p:tav tm="0">
                                          <p:val>
                                            <p:strVal val="#ppt_x"/>
                                          </p:val>
                                        </p:tav>
                                        <p:tav tm="100000">
                                          <p:val>
                                            <p:strVal val="#ppt_x"/>
                                          </p:val>
                                        </p:tav>
                                      </p:tavLst>
                                    </p:anim>
                                    <p:anim calcmode="lin" valueType="num">
                                      <p:cBhvr>
                                        <p:cTn id="73" dur="500" fill="hold"/>
                                        <p:tgtEl>
                                          <p:spTgt spid="4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500"/>
                                        <p:tgtEl>
                                          <p:spTgt spid="35"/>
                                        </p:tgtEl>
                                      </p:cBhvr>
                                    </p:animEffect>
                                    <p:anim calcmode="lin" valueType="num">
                                      <p:cBhvr>
                                        <p:cTn id="77" dur="500" fill="hold"/>
                                        <p:tgtEl>
                                          <p:spTgt spid="35"/>
                                        </p:tgtEl>
                                        <p:attrNameLst>
                                          <p:attrName>ppt_x</p:attrName>
                                        </p:attrNameLst>
                                      </p:cBhvr>
                                      <p:tavLst>
                                        <p:tav tm="0">
                                          <p:val>
                                            <p:strVal val="#ppt_x"/>
                                          </p:val>
                                        </p:tav>
                                        <p:tav tm="100000">
                                          <p:val>
                                            <p:strVal val="#ppt_x"/>
                                          </p:val>
                                        </p:tav>
                                      </p:tavLst>
                                    </p:anim>
                                    <p:anim calcmode="lin" valueType="num">
                                      <p:cBhvr>
                                        <p:cTn id="78" dur="500" fill="hold"/>
                                        <p:tgtEl>
                                          <p:spTgt spid="35"/>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anim calcmode="lin" valueType="num">
                                      <p:cBhvr>
                                        <p:cTn id="82" dur="500" fill="hold"/>
                                        <p:tgtEl>
                                          <p:spTgt spid="48"/>
                                        </p:tgtEl>
                                        <p:attrNameLst>
                                          <p:attrName>ppt_x</p:attrName>
                                        </p:attrNameLst>
                                      </p:cBhvr>
                                      <p:tavLst>
                                        <p:tav tm="0">
                                          <p:val>
                                            <p:strVal val="#ppt_x"/>
                                          </p:val>
                                        </p:tav>
                                        <p:tav tm="100000">
                                          <p:val>
                                            <p:strVal val="#ppt_x"/>
                                          </p:val>
                                        </p:tav>
                                      </p:tavLst>
                                    </p:anim>
                                    <p:anim calcmode="lin" valueType="num">
                                      <p:cBhvr>
                                        <p:cTn id="83" dur="500" fill="hold"/>
                                        <p:tgtEl>
                                          <p:spTgt spid="4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fade">
                                      <p:cBhvr>
                                        <p:cTn id="86" dur="500"/>
                                        <p:tgtEl>
                                          <p:spTgt spid="69"/>
                                        </p:tgtEl>
                                      </p:cBhvr>
                                    </p:animEffect>
                                    <p:anim calcmode="lin" valueType="num">
                                      <p:cBhvr>
                                        <p:cTn id="87" dur="500" fill="hold"/>
                                        <p:tgtEl>
                                          <p:spTgt spid="69"/>
                                        </p:tgtEl>
                                        <p:attrNameLst>
                                          <p:attrName>ppt_x</p:attrName>
                                        </p:attrNameLst>
                                      </p:cBhvr>
                                      <p:tavLst>
                                        <p:tav tm="0">
                                          <p:val>
                                            <p:strVal val="#ppt_x"/>
                                          </p:val>
                                        </p:tav>
                                        <p:tav tm="100000">
                                          <p:val>
                                            <p:strVal val="#ppt_x"/>
                                          </p:val>
                                        </p:tav>
                                      </p:tavLst>
                                    </p:anim>
                                    <p:anim calcmode="lin" valueType="num">
                                      <p:cBhvr>
                                        <p:cTn id="88" dur="5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47"/>
                                        </p:tgtEl>
                                        <p:attrNameLst>
                                          <p:attrName>style.visibility</p:attrName>
                                        </p:attrNameLst>
                                      </p:cBhvr>
                                      <p:to>
                                        <p:strVal val="visible"/>
                                      </p:to>
                                    </p:set>
                                    <p:animEffect transition="in" filter="fade">
                                      <p:cBhvr>
                                        <p:cTn id="93" dur="500"/>
                                        <p:tgtEl>
                                          <p:spTgt spid="47"/>
                                        </p:tgtEl>
                                      </p:cBhvr>
                                    </p:animEffect>
                                    <p:anim calcmode="lin" valueType="num">
                                      <p:cBhvr>
                                        <p:cTn id="94" dur="500" fill="hold"/>
                                        <p:tgtEl>
                                          <p:spTgt spid="47"/>
                                        </p:tgtEl>
                                        <p:attrNameLst>
                                          <p:attrName>ppt_x</p:attrName>
                                        </p:attrNameLst>
                                      </p:cBhvr>
                                      <p:tavLst>
                                        <p:tav tm="0">
                                          <p:val>
                                            <p:strVal val="#ppt_x"/>
                                          </p:val>
                                        </p:tav>
                                        <p:tav tm="100000">
                                          <p:val>
                                            <p:strVal val="#ppt_x"/>
                                          </p:val>
                                        </p:tav>
                                      </p:tavLst>
                                    </p:anim>
                                    <p:anim calcmode="lin" valueType="num">
                                      <p:cBhvr>
                                        <p:cTn id="95" dur="5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49"/>
                                        </p:tgtEl>
                                        <p:attrNameLst>
                                          <p:attrName>style.visibility</p:attrName>
                                        </p:attrNameLst>
                                      </p:cBhvr>
                                      <p:to>
                                        <p:strVal val="visible"/>
                                      </p:to>
                                    </p:set>
                                    <p:animEffect transition="in" filter="fade">
                                      <p:cBhvr>
                                        <p:cTn id="100" dur="500"/>
                                        <p:tgtEl>
                                          <p:spTgt spid="49"/>
                                        </p:tgtEl>
                                      </p:cBhvr>
                                    </p:animEffect>
                                    <p:anim calcmode="lin" valueType="num">
                                      <p:cBhvr>
                                        <p:cTn id="101" dur="500" fill="hold"/>
                                        <p:tgtEl>
                                          <p:spTgt spid="49"/>
                                        </p:tgtEl>
                                        <p:attrNameLst>
                                          <p:attrName>ppt_x</p:attrName>
                                        </p:attrNameLst>
                                      </p:cBhvr>
                                      <p:tavLst>
                                        <p:tav tm="0">
                                          <p:val>
                                            <p:strVal val="#ppt_x"/>
                                          </p:val>
                                        </p:tav>
                                        <p:tav tm="100000">
                                          <p:val>
                                            <p:strVal val="#ppt_x"/>
                                          </p:val>
                                        </p:tav>
                                      </p:tavLst>
                                    </p:anim>
                                    <p:anim calcmode="lin" valueType="num">
                                      <p:cBhvr>
                                        <p:cTn id="102" dur="5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grpId="0" nodeType="click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500"/>
                                        <p:tgtEl>
                                          <p:spTgt spid="50"/>
                                        </p:tgtEl>
                                      </p:cBhvr>
                                    </p:animEffect>
                                    <p:anim calcmode="lin" valueType="num">
                                      <p:cBhvr>
                                        <p:cTn id="108" dur="500" fill="hold"/>
                                        <p:tgtEl>
                                          <p:spTgt spid="50"/>
                                        </p:tgtEl>
                                        <p:attrNameLst>
                                          <p:attrName>ppt_x</p:attrName>
                                        </p:attrNameLst>
                                      </p:cBhvr>
                                      <p:tavLst>
                                        <p:tav tm="0">
                                          <p:val>
                                            <p:strVal val="#ppt_x"/>
                                          </p:val>
                                        </p:tav>
                                        <p:tav tm="100000">
                                          <p:val>
                                            <p:strVal val="#ppt_x"/>
                                          </p:val>
                                        </p:tav>
                                      </p:tavLst>
                                    </p:anim>
                                    <p:anim calcmode="lin" valueType="num">
                                      <p:cBhvr>
                                        <p:cTn id="109" dur="5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42" presetClass="entr" presetSubtype="0" fill="hold" grpId="0" nodeType="clickEffect">
                                  <p:stCondLst>
                                    <p:cond delay="0"/>
                                  </p:stCondLst>
                                  <p:childTnLst>
                                    <p:set>
                                      <p:cBhvr>
                                        <p:cTn id="113" dur="1" fill="hold">
                                          <p:stCondLst>
                                            <p:cond delay="0"/>
                                          </p:stCondLst>
                                        </p:cTn>
                                        <p:tgtEl>
                                          <p:spTgt spid="51"/>
                                        </p:tgtEl>
                                        <p:attrNameLst>
                                          <p:attrName>style.visibility</p:attrName>
                                        </p:attrNameLst>
                                      </p:cBhvr>
                                      <p:to>
                                        <p:strVal val="visible"/>
                                      </p:to>
                                    </p:set>
                                    <p:animEffect transition="in" filter="fade">
                                      <p:cBhvr>
                                        <p:cTn id="114" dur="500"/>
                                        <p:tgtEl>
                                          <p:spTgt spid="51"/>
                                        </p:tgtEl>
                                      </p:cBhvr>
                                    </p:animEffect>
                                    <p:anim calcmode="lin" valueType="num">
                                      <p:cBhvr>
                                        <p:cTn id="115" dur="500" fill="hold"/>
                                        <p:tgtEl>
                                          <p:spTgt spid="51"/>
                                        </p:tgtEl>
                                        <p:attrNameLst>
                                          <p:attrName>ppt_x</p:attrName>
                                        </p:attrNameLst>
                                      </p:cBhvr>
                                      <p:tavLst>
                                        <p:tav tm="0">
                                          <p:val>
                                            <p:strVal val="#ppt_x"/>
                                          </p:val>
                                        </p:tav>
                                        <p:tav tm="100000">
                                          <p:val>
                                            <p:strVal val="#ppt_x"/>
                                          </p:val>
                                        </p:tav>
                                      </p:tavLst>
                                    </p:anim>
                                    <p:anim calcmode="lin" valueType="num">
                                      <p:cBhvr>
                                        <p:cTn id="116" dur="5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42" presetClass="entr" presetSubtype="0" fill="hold" grpId="0" nodeType="clickEffect">
                                  <p:stCondLst>
                                    <p:cond delay="0"/>
                                  </p:stCondLst>
                                  <p:childTnLst>
                                    <p:set>
                                      <p:cBhvr>
                                        <p:cTn id="120" dur="1" fill="hold">
                                          <p:stCondLst>
                                            <p:cond delay="0"/>
                                          </p:stCondLst>
                                        </p:cTn>
                                        <p:tgtEl>
                                          <p:spTgt spid="52"/>
                                        </p:tgtEl>
                                        <p:attrNameLst>
                                          <p:attrName>style.visibility</p:attrName>
                                        </p:attrNameLst>
                                      </p:cBhvr>
                                      <p:to>
                                        <p:strVal val="visible"/>
                                      </p:to>
                                    </p:set>
                                    <p:animEffect transition="in" filter="fade">
                                      <p:cBhvr>
                                        <p:cTn id="121" dur="500"/>
                                        <p:tgtEl>
                                          <p:spTgt spid="52"/>
                                        </p:tgtEl>
                                      </p:cBhvr>
                                    </p:animEffect>
                                    <p:anim calcmode="lin" valueType="num">
                                      <p:cBhvr>
                                        <p:cTn id="122" dur="500" fill="hold"/>
                                        <p:tgtEl>
                                          <p:spTgt spid="52"/>
                                        </p:tgtEl>
                                        <p:attrNameLst>
                                          <p:attrName>ppt_x</p:attrName>
                                        </p:attrNameLst>
                                      </p:cBhvr>
                                      <p:tavLst>
                                        <p:tav tm="0">
                                          <p:val>
                                            <p:strVal val="#ppt_x"/>
                                          </p:val>
                                        </p:tav>
                                        <p:tav tm="100000">
                                          <p:val>
                                            <p:strVal val="#ppt_x"/>
                                          </p:val>
                                        </p:tav>
                                      </p:tavLst>
                                    </p:anim>
                                    <p:anim calcmode="lin" valueType="num">
                                      <p:cBhvr>
                                        <p:cTn id="123" dur="5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42" presetClass="entr" presetSubtype="0" fill="hold" grpId="0" nodeType="clickEffect">
                                  <p:stCondLst>
                                    <p:cond delay="0"/>
                                  </p:stCondLst>
                                  <p:childTnLst>
                                    <p:set>
                                      <p:cBhvr>
                                        <p:cTn id="127" dur="1" fill="hold">
                                          <p:stCondLst>
                                            <p:cond delay="0"/>
                                          </p:stCondLst>
                                        </p:cTn>
                                        <p:tgtEl>
                                          <p:spTgt spid="54"/>
                                        </p:tgtEl>
                                        <p:attrNameLst>
                                          <p:attrName>style.visibility</p:attrName>
                                        </p:attrNameLst>
                                      </p:cBhvr>
                                      <p:to>
                                        <p:strVal val="visible"/>
                                      </p:to>
                                    </p:set>
                                    <p:animEffect transition="in" filter="fade">
                                      <p:cBhvr>
                                        <p:cTn id="128" dur="500"/>
                                        <p:tgtEl>
                                          <p:spTgt spid="54"/>
                                        </p:tgtEl>
                                      </p:cBhvr>
                                    </p:animEffect>
                                    <p:anim calcmode="lin" valueType="num">
                                      <p:cBhvr>
                                        <p:cTn id="129" dur="500" fill="hold"/>
                                        <p:tgtEl>
                                          <p:spTgt spid="54"/>
                                        </p:tgtEl>
                                        <p:attrNameLst>
                                          <p:attrName>ppt_x</p:attrName>
                                        </p:attrNameLst>
                                      </p:cBhvr>
                                      <p:tavLst>
                                        <p:tav tm="0">
                                          <p:val>
                                            <p:strVal val="#ppt_x"/>
                                          </p:val>
                                        </p:tav>
                                        <p:tav tm="100000">
                                          <p:val>
                                            <p:strVal val="#ppt_x"/>
                                          </p:val>
                                        </p:tav>
                                      </p:tavLst>
                                    </p:anim>
                                    <p:anim calcmode="lin" valueType="num">
                                      <p:cBhvr>
                                        <p:cTn id="130" dur="5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42" presetClass="entr" presetSubtype="0" fill="hold" nodeType="clickEffect">
                                  <p:stCondLst>
                                    <p:cond delay="0"/>
                                  </p:stCondLst>
                                  <p:childTnLst>
                                    <p:set>
                                      <p:cBhvr>
                                        <p:cTn id="134" dur="1" fill="hold">
                                          <p:stCondLst>
                                            <p:cond delay="0"/>
                                          </p:stCondLst>
                                        </p:cTn>
                                        <p:tgtEl>
                                          <p:spTgt spid="45"/>
                                        </p:tgtEl>
                                        <p:attrNameLst>
                                          <p:attrName>style.visibility</p:attrName>
                                        </p:attrNameLst>
                                      </p:cBhvr>
                                      <p:to>
                                        <p:strVal val="visible"/>
                                      </p:to>
                                    </p:set>
                                    <p:animEffect transition="in" filter="fade">
                                      <p:cBhvr>
                                        <p:cTn id="135" dur="500"/>
                                        <p:tgtEl>
                                          <p:spTgt spid="45"/>
                                        </p:tgtEl>
                                      </p:cBhvr>
                                    </p:animEffect>
                                    <p:anim calcmode="lin" valueType="num">
                                      <p:cBhvr>
                                        <p:cTn id="136" dur="500" fill="hold"/>
                                        <p:tgtEl>
                                          <p:spTgt spid="45"/>
                                        </p:tgtEl>
                                        <p:attrNameLst>
                                          <p:attrName>ppt_x</p:attrName>
                                        </p:attrNameLst>
                                      </p:cBhvr>
                                      <p:tavLst>
                                        <p:tav tm="0">
                                          <p:val>
                                            <p:strVal val="#ppt_x"/>
                                          </p:val>
                                        </p:tav>
                                        <p:tav tm="100000">
                                          <p:val>
                                            <p:strVal val="#ppt_x"/>
                                          </p:val>
                                        </p:tav>
                                      </p:tavLst>
                                    </p:anim>
                                    <p:anim calcmode="lin" valueType="num">
                                      <p:cBhvr>
                                        <p:cTn id="137" dur="500" fill="hold"/>
                                        <p:tgtEl>
                                          <p:spTgt spid="45"/>
                                        </p:tgtEl>
                                        <p:attrNameLst>
                                          <p:attrName>ppt_y</p:attrName>
                                        </p:attrNameLst>
                                      </p:cBhvr>
                                      <p:tavLst>
                                        <p:tav tm="0">
                                          <p:val>
                                            <p:strVal val="#ppt_y+.1"/>
                                          </p:val>
                                        </p:tav>
                                        <p:tav tm="100000">
                                          <p:val>
                                            <p:strVal val="#ppt_y"/>
                                          </p:val>
                                        </p:tav>
                                      </p:tavLst>
                                    </p:anim>
                                  </p:childTnLst>
                                </p:cTn>
                              </p:par>
                              <p:par>
                                <p:cTn id="138" presetID="42" presetClass="entr" presetSubtype="0" fill="hold" grpId="0" nodeType="withEffect">
                                  <p:stCondLst>
                                    <p:cond delay="0"/>
                                  </p:stCondLst>
                                  <p:childTnLst>
                                    <p:set>
                                      <p:cBhvr>
                                        <p:cTn id="139" dur="1" fill="hold">
                                          <p:stCondLst>
                                            <p:cond delay="0"/>
                                          </p:stCondLst>
                                        </p:cTn>
                                        <p:tgtEl>
                                          <p:spTgt spid="36"/>
                                        </p:tgtEl>
                                        <p:attrNameLst>
                                          <p:attrName>style.visibility</p:attrName>
                                        </p:attrNameLst>
                                      </p:cBhvr>
                                      <p:to>
                                        <p:strVal val="visible"/>
                                      </p:to>
                                    </p:set>
                                    <p:animEffect transition="in" filter="fade">
                                      <p:cBhvr>
                                        <p:cTn id="140" dur="500"/>
                                        <p:tgtEl>
                                          <p:spTgt spid="36"/>
                                        </p:tgtEl>
                                      </p:cBhvr>
                                    </p:animEffect>
                                    <p:anim calcmode="lin" valueType="num">
                                      <p:cBhvr>
                                        <p:cTn id="141" dur="500" fill="hold"/>
                                        <p:tgtEl>
                                          <p:spTgt spid="36"/>
                                        </p:tgtEl>
                                        <p:attrNameLst>
                                          <p:attrName>ppt_x</p:attrName>
                                        </p:attrNameLst>
                                      </p:cBhvr>
                                      <p:tavLst>
                                        <p:tav tm="0">
                                          <p:val>
                                            <p:strVal val="#ppt_x"/>
                                          </p:val>
                                        </p:tav>
                                        <p:tav tm="100000">
                                          <p:val>
                                            <p:strVal val="#ppt_x"/>
                                          </p:val>
                                        </p:tav>
                                      </p:tavLst>
                                    </p:anim>
                                    <p:anim calcmode="lin" valueType="num">
                                      <p:cBhvr>
                                        <p:cTn id="142" dur="500" fill="hold"/>
                                        <p:tgtEl>
                                          <p:spTgt spid="36"/>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0"/>
                                  </p:stCondLst>
                                  <p:childTnLst>
                                    <p:set>
                                      <p:cBhvr>
                                        <p:cTn id="144" dur="1" fill="hold">
                                          <p:stCondLst>
                                            <p:cond delay="0"/>
                                          </p:stCondLst>
                                        </p:cTn>
                                        <p:tgtEl>
                                          <p:spTgt spid="53"/>
                                        </p:tgtEl>
                                        <p:attrNameLst>
                                          <p:attrName>style.visibility</p:attrName>
                                        </p:attrNameLst>
                                      </p:cBhvr>
                                      <p:to>
                                        <p:strVal val="visible"/>
                                      </p:to>
                                    </p:set>
                                    <p:animEffect transition="in" filter="fade">
                                      <p:cBhvr>
                                        <p:cTn id="145" dur="500"/>
                                        <p:tgtEl>
                                          <p:spTgt spid="53"/>
                                        </p:tgtEl>
                                      </p:cBhvr>
                                    </p:animEffect>
                                    <p:anim calcmode="lin" valueType="num">
                                      <p:cBhvr>
                                        <p:cTn id="146" dur="500" fill="hold"/>
                                        <p:tgtEl>
                                          <p:spTgt spid="53"/>
                                        </p:tgtEl>
                                        <p:attrNameLst>
                                          <p:attrName>ppt_x</p:attrName>
                                        </p:attrNameLst>
                                      </p:cBhvr>
                                      <p:tavLst>
                                        <p:tav tm="0">
                                          <p:val>
                                            <p:strVal val="#ppt_x"/>
                                          </p:val>
                                        </p:tav>
                                        <p:tav tm="100000">
                                          <p:val>
                                            <p:strVal val="#ppt_x"/>
                                          </p:val>
                                        </p:tav>
                                      </p:tavLst>
                                    </p:anim>
                                    <p:anim calcmode="lin" valueType="num">
                                      <p:cBhvr>
                                        <p:cTn id="147" dur="500" fill="hold"/>
                                        <p:tgtEl>
                                          <p:spTgt spid="53"/>
                                        </p:tgtEl>
                                        <p:attrNameLst>
                                          <p:attrName>ppt_y</p:attrName>
                                        </p:attrNameLst>
                                      </p:cBhvr>
                                      <p:tavLst>
                                        <p:tav tm="0">
                                          <p:val>
                                            <p:strVal val="#ppt_y+.1"/>
                                          </p:val>
                                        </p:tav>
                                        <p:tav tm="100000">
                                          <p:val>
                                            <p:strVal val="#ppt_y"/>
                                          </p:val>
                                        </p:tav>
                                      </p:tavLst>
                                    </p:anim>
                                  </p:childTnLst>
                                </p:cTn>
                              </p:par>
                              <p:par>
                                <p:cTn id="148" presetID="42" presetClass="entr" presetSubtype="0" fill="hold" grpId="0" nodeType="withEffect">
                                  <p:stCondLst>
                                    <p:cond delay="0"/>
                                  </p:stCondLst>
                                  <p:childTnLst>
                                    <p:set>
                                      <p:cBhvr>
                                        <p:cTn id="149" dur="1" fill="hold">
                                          <p:stCondLst>
                                            <p:cond delay="0"/>
                                          </p:stCondLst>
                                        </p:cTn>
                                        <p:tgtEl>
                                          <p:spTgt spid="76"/>
                                        </p:tgtEl>
                                        <p:attrNameLst>
                                          <p:attrName>style.visibility</p:attrName>
                                        </p:attrNameLst>
                                      </p:cBhvr>
                                      <p:to>
                                        <p:strVal val="visible"/>
                                      </p:to>
                                    </p:set>
                                    <p:animEffect transition="in" filter="fade">
                                      <p:cBhvr>
                                        <p:cTn id="150" dur="500"/>
                                        <p:tgtEl>
                                          <p:spTgt spid="76"/>
                                        </p:tgtEl>
                                      </p:cBhvr>
                                    </p:animEffect>
                                    <p:anim calcmode="lin" valueType="num">
                                      <p:cBhvr>
                                        <p:cTn id="151" dur="500" fill="hold"/>
                                        <p:tgtEl>
                                          <p:spTgt spid="76"/>
                                        </p:tgtEl>
                                        <p:attrNameLst>
                                          <p:attrName>ppt_x</p:attrName>
                                        </p:attrNameLst>
                                      </p:cBhvr>
                                      <p:tavLst>
                                        <p:tav tm="0">
                                          <p:val>
                                            <p:strVal val="#ppt_x"/>
                                          </p:val>
                                        </p:tav>
                                        <p:tav tm="100000">
                                          <p:val>
                                            <p:strVal val="#ppt_x"/>
                                          </p:val>
                                        </p:tav>
                                      </p:tavLst>
                                    </p:anim>
                                    <p:anim calcmode="lin" valueType="num">
                                      <p:cBhvr>
                                        <p:cTn id="152" dur="500" fill="hold"/>
                                        <p:tgtEl>
                                          <p:spTgt spid="76"/>
                                        </p:tgtEl>
                                        <p:attrNameLst>
                                          <p:attrName>ppt_y</p:attrName>
                                        </p:attrNameLst>
                                      </p:cBhvr>
                                      <p:tavLst>
                                        <p:tav tm="0">
                                          <p:val>
                                            <p:strVal val="#ppt_y+.1"/>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42" presetClass="entr" presetSubtype="0" fill="hold" grpId="0" nodeType="clickEffect">
                                  <p:stCondLst>
                                    <p:cond delay="0"/>
                                  </p:stCondLst>
                                  <p:childTnLst>
                                    <p:set>
                                      <p:cBhvr>
                                        <p:cTn id="156" dur="1" fill="hold">
                                          <p:stCondLst>
                                            <p:cond delay="0"/>
                                          </p:stCondLst>
                                        </p:cTn>
                                        <p:tgtEl>
                                          <p:spTgt spid="77"/>
                                        </p:tgtEl>
                                        <p:attrNameLst>
                                          <p:attrName>style.visibility</p:attrName>
                                        </p:attrNameLst>
                                      </p:cBhvr>
                                      <p:to>
                                        <p:strVal val="visible"/>
                                      </p:to>
                                    </p:set>
                                    <p:animEffect transition="in" filter="fade">
                                      <p:cBhvr>
                                        <p:cTn id="157" dur="500"/>
                                        <p:tgtEl>
                                          <p:spTgt spid="77"/>
                                        </p:tgtEl>
                                      </p:cBhvr>
                                    </p:animEffect>
                                    <p:anim calcmode="lin" valueType="num">
                                      <p:cBhvr>
                                        <p:cTn id="158" dur="500" fill="hold"/>
                                        <p:tgtEl>
                                          <p:spTgt spid="77"/>
                                        </p:tgtEl>
                                        <p:attrNameLst>
                                          <p:attrName>ppt_x</p:attrName>
                                        </p:attrNameLst>
                                      </p:cBhvr>
                                      <p:tavLst>
                                        <p:tav tm="0">
                                          <p:val>
                                            <p:strVal val="#ppt_x"/>
                                          </p:val>
                                        </p:tav>
                                        <p:tav tm="100000">
                                          <p:val>
                                            <p:strVal val="#ppt_x"/>
                                          </p:val>
                                        </p:tav>
                                      </p:tavLst>
                                    </p:anim>
                                    <p:anim calcmode="lin" valueType="num">
                                      <p:cBhvr>
                                        <p:cTn id="159" dur="500" fill="hold"/>
                                        <p:tgtEl>
                                          <p:spTgt spid="77"/>
                                        </p:tgtEl>
                                        <p:attrNameLst>
                                          <p:attrName>ppt_y</p:attrName>
                                        </p:attrNameLst>
                                      </p:cBhvr>
                                      <p:tavLst>
                                        <p:tav tm="0">
                                          <p:val>
                                            <p:strVal val="#ppt_y+.1"/>
                                          </p:val>
                                        </p:tav>
                                        <p:tav tm="100000">
                                          <p:val>
                                            <p:strVal val="#ppt_y"/>
                                          </p:val>
                                        </p:tav>
                                      </p:tavLst>
                                    </p:anim>
                                  </p:childTnLst>
                                </p:cTn>
                              </p:par>
                            </p:childTnLst>
                          </p:cTn>
                        </p:par>
                      </p:childTnLst>
                    </p:cTn>
                  </p:par>
                  <p:par>
                    <p:cTn id="160" fill="hold">
                      <p:stCondLst>
                        <p:cond delay="indefinite"/>
                      </p:stCondLst>
                      <p:childTnLst>
                        <p:par>
                          <p:cTn id="161" fill="hold">
                            <p:stCondLst>
                              <p:cond delay="0"/>
                            </p:stCondLst>
                            <p:childTnLst>
                              <p:par>
                                <p:cTn id="162" presetID="42" presetClass="entr" presetSubtype="0" fill="hold" grpId="0" nodeType="clickEffect">
                                  <p:stCondLst>
                                    <p:cond delay="0"/>
                                  </p:stCondLst>
                                  <p:childTnLst>
                                    <p:set>
                                      <p:cBhvr>
                                        <p:cTn id="163" dur="1" fill="hold">
                                          <p:stCondLst>
                                            <p:cond delay="0"/>
                                          </p:stCondLst>
                                        </p:cTn>
                                        <p:tgtEl>
                                          <p:spTgt spid="78"/>
                                        </p:tgtEl>
                                        <p:attrNameLst>
                                          <p:attrName>style.visibility</p:attrName>
                                        </p:attrNameLst>
                                      </p:cBhvr>
                                      <p:to>
                                        <p:strVal val="visible"/>
                                      </p:to>
                                    </p:set>
                                    <p:animEffect transition="in" filter="fade">
                                      <p:cBhvr>
                                        <p:cTn id="164" dur="500"/>
                                        <p:tgtEl>
                                          <p:spTgt spid="78"/>
                                        </p:tgtEl>
                                      </p:cBhvr>
                                    </p:animEffect>
                                    <p:anim calcmode="lin" valueType="num">
                                      <p:cBhvr>
                                        <p:cTn id="165" dur="500" fill="hold"/>
                                        <p:tgtEl>
                                          <p:spTgt spid="78"/>
                                        </p:tgtEl>
                                        <p:attrNameLst>
                                          <p:attrName>ppt_x</p:attrName>
                                        </p:attrNameLst>
                                      </p:cBhvr>
                                      <p:tavLst>
                                        <p:tav tm="0">
                                          <p:val>
                                            <p:strVal val="#ppt_x"/>
                                          </p:val>
                                        </p:tav>
                                        <p:tav tm="100000">
                                          <p:val>
                                            <p:strVal val="#ppt_x"/>
                                          </p:val>
                                        </p:tav>
                                      </p:tavLst>
                                    </p:anim>
                                    <p:anim calcmode="lin" valueType="num">
                                      <p:cBhvr>
                                        <p:cTn id="166" dur="50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42" presetClass="entr" presetSubtype="0" fill="hold" grpId="0" nodeType="clickEffect">
                                  <p:stCondLst>
                                    <p:cond delay="0"/>
                                  </p:stCondLst>
                                  <p:childTnLst>
                                    <p:set>
                                      <p:cBhvr>
                                        <p:cTn id="170" dur="1" fill="hold">
                                          <p:stCondLst>
                                            <p:cond delay="0"/>
                                          </p:stCondLst>
                                        </p:cTn>
                                        <p:tgtEl>
                                          <p:spTgt spid="79"/>
                                        </p:tgtEl>
                                        <p:attrNameLst>
                                          <p:attrName>style.visibility</p:attrName>
                                        </p:attrNameLst>
                                      </p:cBhvr>
                                      <p:to>
                                        <p:strVal val="visible"/>
                                      </p:to>
                                    </p:set>
                                    <p:animEffect transition="in" filter="fade">
                                      <p:cBhvr>
                                        <p:cTn id="171" dur="500"/>
                                        <p:tgtEl>
                                          <p:spTgt spid="79"/>
                                        </p:tgtEl>
                                      </p:cBhvr>
                                    </p:animEffect>
                                    <p:anim calcmode="lin" valueType="num">
                                      <p:cBhvr>
                                        <p:cTn id="172" dur="500" fill="hold"/>
                                        <p:tgtEl>
                                          <p:spTgt spid="79"/>
                                        </p:tgtEl>
                                        <p:attrNameLst>
                                          <p:attrName>ppt_x</p:attrName>
                                        </p:attrNameLst>
                                      </p:cBhvr>
                                      <p:tavLst>
                                        <p:tav tm="0">
                                          <p:val>
                                            <p:strVal val="#ppt_x"/>
                                          </p:val>
                                        </p:tav>
                                        <p:tav tm="100000">
                                          <p:val>
                                            <p:strVal val="#ppt_x"/>
                                          </p:val>
                                        </p:tav>
                                      </p:tavLst>
                                    </p:anim>
                                    <p:anim calcmode="lin" valueType="num">
                                      <p:cBhvr>
                                        <p:cTn id="173" dur="5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174" fill="hold">
                      <p:stCondLst>
                        <p:cond delay="indefinite"/>
                      </p:stCondLst>
                      <p:childTnLst>
                        <p:par>
                          <p:cTn id="175" fill="hold">
                            <p:stCondLst>
                              <p:cond delay="0"/>
                            </p:stCondLst>
                            <p:childTnLst>
                              <p:par>
                                <p:cTn id="176" presetID="42" presetClass="entr" presetSubtype="0" fill="hold" grpId="0" nodeType="clickEffect">
                                  <p:stCondLst>
                                    <p:cond delay="0"/>
                                  </p:stCondLst>
                                  <p:childTnLst>
                                    <p:set>
                                      <p:cBhvr>
                                        <p:cTn id="177" dur="1" fill="hold">
                                          <p:stCondLst>
                                            <p:cond delay="0"/>
                                          </p:stCondLst>
                                        </p:cTn>
                                        <p:tgtEl>
                                          <p:spTgt spid="80"/>
                                        </p:tgtEl>
                                        <p:attrNameLst>
                                          <p:attrName>style.visibility</p:attrName>
                                        </p:attrNameLst>
                                      </p:cBhvr>
                                      <p:to>
                                        <p:strVal val="visible"/>
                                      </p:to>
                                    </p:set>
                                    <p:animEffect transition="in" filter="fade">
                                      <p:cBhvr>
                                        <p:cTn id="178" dur="500"/>
                                        <p:tgtEl>
                                          <p:spTgt spid="80"/>
                                        </p:tgtEl>
                                      </p:cBhvr>
                                    </p:animEffect>
                                    <p:anim calcmode="lin" valueType="num">
                                      <p:cBhvr>
                                        <p:cTn id="179" dur="500" fill="hold"/>
                                        <p:tgtEl>
                                          <p:spTgt spid="80"/>
                                        </p:tgtEl>
                                        <p:attrNameLst>
                                          <p:attrName>ppt_x</p:attrName>
                                        </p:attrNameLst>
                                      </p:cBhvr>
                                      <p:tavLst>
                                        <p:tav tm="0">
                                          <p:val>
                                            <p:strVal val="#ppt_x"/>
                                          </p:val>
                                        </p:tav>
                                        <p:tav tm="100000">
                                          <p:val>
                                            <p:strVal val="#ppt_x"/>
                                          </p:val>
                                        </p:tav>
                                      </p:tavLst>
                                    </p:anim>
                                    <p:anim calcmode="lin" valueType="num">
                                      <p:cBhvr>
                                        <p:cTn id="180" dur="5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2" grpId="0" animBg="1"/>
      <p:bldP spid="69" grpId="0" animBg="1"/>
      <p:bldP spid="76" grpId="0" animBg="1"/>
      <p:bldP spid="77" grpId="0" animBg="1"/>
      <p:bldP spid="78" grpId="0" animBg="1"/>
      <p:bldP spid="79" grpId="0" animBg="1"/>
      <p:bldP spid="80" grpId="0" animBg="1"/>
      <p:bldP spid="38" grpId="0" animBg="1"/>
      <p:bldP spid="39" grpId="0" animBg="1"/>
      <p:bldP spid="40" grpId="0" animBg="1"/>
      <p:bldP spid="44" grpId="0" animBg="1"/>
      <p:bldP spid="46" grpId="0" animBg="1"/>
      <p:bldP spid="47" grpId="0" animBg="1"/>
      <p:bldP spid="49" grpId="0" animBg="1"/>
      <p:bldP spid="50" grpId="0" animBg="1"/>
      <p:bldP spid="51" grpId="0" animBg="1"/>
      <p:bldP spid="52" grpId="0" animBg="1"/>
      <p:bldP spid="5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0" y="0"/>
            <a:ext cx="9144000" cy="857250"/>
          </a:xfrm>
          <a:solidFill>
            <a:srgbClr val="FFFF00"/>
          </a:solidFill>
        </p:spPr>
        <p:txBody>
          <a:bodyPr>
            <a:normAutofit fontScale="90000"/>
          </a:bodyPr>
          <a:lstStyle/>
          <a:p>
            <a:pPr>
              <a:defRPr/>
            </a:pPr>
            <a:r>
              <a:rPr lang="en-US" sz="3600" dirty="0">
                <a:solidFill>
                  <a:srgbClr val="0070C0"/>
                </a:solidFill>
                <a:effectLst/>
                <a:latin typeface="Verdana" pitchFamily="34" charset="0"/>
                <a:ea typeface="Verdana" pitchFamily="34" charset="0"/>
                <a:cs typeface="Verdana" pitchFamily="34" charset="0"/>
              </a:rPr>
              <a:t>Institutional Framework of Disaster Management in India</a:t>
            </a:r>
          </a:p>
        </p:txBody>
      </p:sp>
      <p:sp>
        <p:nvSpPr>
          <p:cNvPr id="12291" name="Content Placeholder 2"/>
          <p:cNvSpPr>
            <a:spLocks noGrp="1"/>
          </p:cNvSpPr>
          <p:nvPr>
            <p:ph idx="1"/>
          </p:nvPr>
        </p:nvSpPr>
        <p:spPr>
          <a:xfrm>
            <a:off x="0" y="800100"/>
            <a:ext cx="9144000" cy="6057900"/>
          </a:xfrm>
        </p:spPr>
        <p:txBody>
          <a:bodyPr/>
          <a:lstStyle/>
          <a:p>
            <a:pPr>
              <a:defRPr/>
            </a:pPr>
            <a:r>
              <a:rPr lang="en-IN" sz="2200" b="1" u="sng" dirty="0">
                <a:solidFill>
                  <a:srgbClr val="800000"/>
                </a:solidFill>
                <a:latin typeface="Arial Narrow" pitchFamily="34" charset="0"/>
              </a:rPr>
              <a:t>At the Centre</a:t>
            </a:r>
          </a:p>
          <a:p>
            <a:pPr marL="800100" lvl="1" indent="-342900">
              <a:buFont typeface="Wingdings" pitchFamily="2" charset="2"/>
              <a:buChar char="§"/>
              <a:defRPr/>
            </a:pPr>
            <a:r>
              <a:rPr lang="en-IN" sz="2200" b="1" dirty="0">
                <a:solidFill>
                  <a:srgbClr val="9900CC"/>
                </a:solidFill>
                <a:latin typeface="Arial Narrow" pitchFamily="34" charset="0"/>
              </a:rPr>
              <a:t>National Disaster Management Authority (NDMA) to  Provide Guidance, Coordination and  Synergy. </a:t>
            </a:r>
          </a:p>
          <a:p>
            <a:pPr marL="800100" lvl="1" indent="-342900">
              <a:buFont typeface="Wingdings" pitchFamily="2" charset="2"/>
              <a:buChar char="§"/>
              <a:defRPr/>
            </a:pPr>
            <a:r>
              <a:rPr lang="en-IN" sz="2200" b="1" dirty="0">
                <a:solidFill>
                  <a:srgbClr val="9900CC"/>
                </a:solidFill>
                <a:latin typeface="Arial Narrow" pitchFamily="34" charset="0"/>
              </a:rPr>
              <a:t>Headed by Prime Minister.</a:t>
            </a:r>
          </a:p>
          <a:p>
            <a:pPr>
              <a:defRPr/>
            </a:pPr>
            <a:r>
              <a:rPr lang="en-IN" sz="2200" b="1" u="sng" dirty="0">
                <a:solidFill>
                  <a:srgbClr val="006600"/>
                </a:solidFill>
                <a:latin typeface="Arial Narrow" pitchFamily="34" charset="0"/>
              </a:rPr>
              <a:t>State Level</a:t>
            </a:r>
          </a:p>
          <a:p>
            <a:pPr marL="800100" lvl="1" indent="-342900" algn="just">
              <a:buFont typeface="Wingdings" pitchFamily="2" charset="2"/>
              <a:buChar char="§"/>
              <a:defRPr/>
            </a:pPr>
            <a:r>
              <a:rPr lang="en-IN" sz="2200" b="1" dirty="0">
                <a:solidFill>
                  <a:srgbClr val="9900CC"/>
                </a:solidFill>
                <a:latin typeface="Arial Narrow" pitchFamily="34" charset="0"/>
              </a:rPr>
              <a:t>State Disaster Management Authority (SDMA)  at  State Level. </a:t>
            </a:r>
          </a:p>
          <a:p>
            <a:pPr marL="800100" lvl="1" indent="-342900" algn="just">
              <a:buFont typeface="Wingdings" pitchFamily="2" charset="2"/>
              <a:buChar char="§"/>
              <a:defRPr/>
            </a:pPr>
            <a:r>
              <a:rPr lang="en-IN" sz="2200" b="1" dirty="0">
                <a:solidFill>
                  <a:srgbClr val="9900CC"/>
                </a:solidFill>
                <a:latin typeface="Arial Narrow" pitchFamily="34" charset="0"/>
              </a:rPr>
              <a:t>Headed by Chief Minister. </a:t>
            </a:r>
            <a:endParaRPr lang="en-IN" sz="2200" b="1" dirty="0">
              <a:solidFill>
                <a:srgbClr val="0000CC"/>
              </a:solidFill>
              <a:latin typeface="Arial Narrow" pitchFamily="34" charset="0"/>
            </a:endParaRPr>
          </a:p>
          <a:p>
            <a:pPr>
              <a:defRPr/>
            </a:pPr>
            <a:r>
              <a:rPr lang="en-IN" sz="2200" b="1" u="sng" dirty="0">
                <a:solidFill>
                  <a:srgbClr val="800000"/>
                </a:solidFill>
                <a:latin typeface="Arial Narrow" pitchFamily="34" charset="0"/>
              </a:rPr>
              <a:t>District Level</a:t>
            </a:r>
          </a:p>
          <a:p>
            <a:pPr marL="800100" lvl="1" indent="-342900" algn="just">
              <a:buFont typeface="Wingdings" pitchFamily="2" charset="2"/>
              <a:buChar char="§"/>
              <a:defRPr/>
            </a:pPr>
            <a:r>
              <a:rPr lang="en-IN" sz="2200" b="1" dirty="0">
                <a:solidFill>
                  <a:srgbClr val="006600"/>
                </a:solidFill>
                <a:latin typeface="Arial Narrow" pitchFamily="34" charset="0"/>
              </a:rPr>
              <a:t>District Disaster Management Authority (DDMA).</a:t>
            </a:r>
          </a:p>
          <a:p>
            <a:pPr marL="800100" lvl="1" indent="-342900" algn="just">
              <a:buFont typeface="Wingdings" pitchFamily="2" charset="2"/>
              <a:buChar char="§"/>
              <a:defRPr/>
            </a:pPr>
            <a:r>
              <a:rPr lang="en-IN" sz="2200" b="1" dirty="0">
                <a:solidFill>
                  <a:srgbClr val="006600"/>
                </a:solidFill>
                <a:latin typeface="Arial Narrow" pitchFamily="34" charset="0"/>
              </a:rPr>
              <a:t>Headed by District Magistrate</a:t>
            </a:r>
            <a:r>
              <a:rPr lang="en-IN" sz="2200" b="1" dirty="0" smtClean="0">
                <a:solidFill>
                  <a:srgbClr val="006600"/>
                </a:solidFill>
                <a:latin typeface="Arial Narrow" pitchFamily="34" charset="0"/>
              </a:rPr>
              <a:t>.</a:t>
            </a:r>
            <a:endParaRPr lang="en-IN" sz="2200" b="1" dirty="0">
              <a:solidFill>
                <a:srgbClr val="006600"/>
              </a:solidFill>
              <a:latin typeface="Arial Narrow" pitchFamily="34" charset="0"/>
            </a:endParaRPr>
          </a:p>
          <a:p>
            <a:pPr>
              <a:defRPr/>
            </a:pPr>
            <a:r>
              <a:rPr lang="en-IN" sz="2200" b="1" u="sng" dirty="0">
                <a:solidFill>
                  <a:srgbClr val="9900CC"/>
                </a:solidFill>
                <a:latin typeface="Arial Narrow" pitchFamily="34" charset="0"/>
              </a:rPr>
              <a:t>Others </a:t>
            </a:r>
          </a:p>
          <a:p>
            <a:pPr marL="800100" lvl="1" indent="-342900">
              <a:buFont typeface="Wingdings" pitchFamily="2" charset="2"/>
              <a:buChar char="§"/>
              <a:defRPr/>
            </a:pPr>
            <a:r>
              <a:rPr lang="en-IN" sz="2200" b="1" dirty="0">
                <a:solidFill>
                  <a:srgbClr val="0000CC"/>
                </a:solidFill>
                <a:latin typeface="Arial Narrow" pitchFamily="34" charset="0"/>
              </a:rPr>
              <a:t>National  Disaster  Response  Force (NDRF).</a:t>
            </a:r>
          </a:p>
          <a:p>
            <a:pPr marL="800100" lvl="1" indent="-342900">
              <a:buFont typeface="Wingdings" pitchFamily="2" charset="2"/>
              <a:buChar char="§"/>
              <a:defRPr/>
            </a:pPr>
            <a:r>
              <a:rPr lang="en-IN" sz="2200" b="1" dirty="0">
                <a:solidFill>
                  <a:srgbClr val="800000"/>
                </a:solidFill>
                <a:latin typeface="Arial Narrow" pitchFamily="34" charset="0"/>
              </a:rPr>
              <a:t>National  Institute  of  Disaster  Management (NIDM).</a:t>
            </a:r>
          </a:p>
          <a:p>
            <a:pPr>
              <a:defRPr/>
            </a:pPr>
            <a:endParaRPr lang="en-US" sz="2200" dirty="0"/>
          </a:p>
        </p:txBody>
      </p:sp>
      <p:sp>
        <p:nvSpPr>
          <p:cNvPr id="2" name="Date Placeholder 1"/>
          <p:cNvSpPr>
            <a:spLocks noGrp="1"/>
          </p:cNvSpPr>
          <p:nvPr>
            <p:ph type="dt" sz="half" idx="10"/>
          </p:nvPr>
        </p:nvSpPr>
        <p:spPr/>
        <p:txBody>
          <a:bodyPr/>
          <a:lstStyle/>
          <a:p>
            <a:pPr>
              <a:defRPr/>
            </a:pPr>
            <a:fld id="{53E3E234-D11F-4199-8D19-8FBD71B49385}"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36</a:t>
            </a:fld>
            <a:endParaRPr lang="en-US"/>
          </a:p>
        </p:txBody>
      </p:sp>
    </p:spTree>
  </p:cSld>
  <p:clrMapOvr>
    <a:masterClrMapping/>
  </p:clrMapOvr>
  <p:transition>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cene3d>
            <a:camera prst="orthographicFront"/>
            <a:lightRig rig="soft" dir="t"/>
          </a:scene3d>
          <a:sp3d prstMaterial="clear">
            <a:bevelT w="254000"/>
          </a:sp3d>
        </p:spPr>
        <p:txBody>
          <a:bodyPr anchor="ctr">
            <a:normAutofit/>
          </a:bodyPr>
          <a:lstStyle/>
          <a:p>
            <a:pPr algn="ctr"/>
            <a:r>
              <a:rPr lang="en-US" sz="4000" dirty="0">
                <a:solidFill>
                  <a:schemeClr val="accent2">
                    <a:lumMod val="75000"/>
                  </a:schemeClr>
                </a:solidFill>
              </a:rPr>
              <a:t>Type of Disaster- Nodal Ministry</a:t>
            </a:r>
          </a:p>
        </p:txBody>
      </p:sp>
      <p:sp>
        <p:nvSpPr>
          <p:cNvPr id="3" name="Content Placeholder 2"/>
          <p:cNvSpPr>
            <a:spLocks noGrp="1"/>
          </p:cNvSpPr>
          <p:nvPr>
            <p:ph idx="1"/>
          </p:nvPr>
        </p:nvSpPr>
        <p:spPr>
          <a:xfrm>
            <a:off x="571472" y="1428736"/>
            <a:ext cx="8115328" cy="5048285"/>
          </a:xfrm>
        </p:spPr>
        <p:txBody>
          <a:bodyPr>
            <a:noAutofit/>
          </a:bodyPr>
          <a:lstStyle/>
          <a:p>
            <a:pPr defTabSz="693738">
              <a:lnSpc>
                <a:spcPct val="150000"/>
              </a:lnSpc>
            </a:pPr>
            <a:r>
              <a:rPr lang="en-US" sz="2400" b="1" dirty="0" smtClean="0"/>
              <a:t>Drought - 		         Ministry of Agriculture</a:t>
            </a:r>
          </a:p>
          <a:p>
            <a:pPr defTabSz="693738">
              <a:lnSpc>
                <a:spcPct val="150000"/>
              </a:lnSpc>
            </a:pPr>
            <a:r>
              <a:rPr lang="en-US" sz="2400" b="1" dirty="0" smtClean="0"/>
              <a:t>Air Accident - 		Ministry of Civil Aviation</a:t>
            </a:r>
          </a:p>
          <a:p>
            <a:pPr>
              <a:lnSpc>
                <a:spcPct val="150000"/>
              </a:lnSpc>
            </a:pPr>
            <a:r>
              <a:rPr lang="en-US" sz="2400" b="1" dirty="0" smtClean="0"/>
              <a:t>Railway Accident -          Ministry of Railways</a:t>
            </a:r>
          </a:p>
          <a:p>
            <a:pPr>
              <a:lnSpc>
                <a:spcPct val="150000"/>
              </a:lnSpc>
            </a:pPr>
            <a:r>
              <a:rPr lang="en-US" sz="2400" b="1" dirty="0" smtClean="0"/>
              <a:t>Chemical Disaster-	 Ministry of Environment</a:t>
            </a:r>
          </a:p>
          <a:p>
            <a:pPr>
              <a:lnSpc>
                <a:spcPct val="150000"/>
              </a:lnSpc>
            </a:pPr>
            <a:r>
              <a:rPr lang="en-US" sz="2400" b="1" dirty="0" smtClean="0"/>
              <a:t>Biological Disaster-         Ministry of Health</a:t>
            </a:r>
          </a:p>
          <a:p>
            <a:pPr>
              <a:lnSpc>
                <a:spcPct val="150000"/>
              </a:lnSpc>
              <a:tabLst>
                <a:tab pos="3481388" algn="l"/>
              </a:tabLst>
            </a:pPr>
            <a:r>
              <a:rPr lang="en-US" sz="2400" b="1" dirty="0" smtClean="0"/>
              <a:t>Nuclear Accident -          Department of Atomic Energy</a:t>
            </a:r>
          </a:p>
          <a:p>
            <a:pPr defTabSz="293688">
              <a:lnSpc>
                <a:spcPct val="150000"/>
              </a:lnSpc>
            </a:pPr>
            <a:r>
              <a:rPr lang="en-US" sz="2400" b="1" dirty="0" smtClean="0"/>
              <a:t>Natural Disasters- 		</a:t>
            </a:r>
            <a:r>
              <a:rPr lang="en-US" sz="2400" b="1" dirty="0"/>
              <a:t> </a:t>
            </a:r>
            <a:r>
              <a:rPr lang="en-US" sz="2400" b="1" dirty="0" smtClean="0"/>
              <a:t>  Ministry of Home Affairs</a:t>
            </a:r>
            <a:endParaRPr lang="en-US" sz="2400" b="1" dirty="0"/>
          </a:p>
        </p:txBody>
      </p:sp>
      <p:sp>
        <p:nvSpPr>
          <p:cNvPr id="4" name="Date Placeholder 3"/>
          <p:cNvSpPr>
            <a:spLocks noGrp="1"/>
          </p:cNvSpPr>
          <p:nvPr>
            <p:ph type="dt" sz="half" idx="10"/>
          </p:nvPr>
        </p:nvSpPr>
        <p:spPr/>
        <p:txBody>
          <a:bodyPr/>
          <a:lstStyle/>
          <a:p>
            <a:fld id="{7B02E52C-35B9-410F-948A-B422C0B791EA}" type="datetime1">
              <a:rPr lang="en-US" smtClean="0"/>
              <a:pPr/>
              <a:t>2/1/2023</a:t>
            </a:fld>
            <a:endParaRPr lang="en-US" dirty="0"/>
          </a:p>
        </p:txBody>
      </p:sp>
      <p:sp>
        <p:nvSpPr>
          <p:cNvPr id="5" name="Footer Placeholder 4"/>
          <p:cNvSpPr>
            <a:spLocks noGrp="1"/>
          </p:cNvSpPr>
          <p:nvPr>
            <p:ph type="ftr" sz="quarter" idx="11"/>
          </p:nvPr>
        </p:nvSpPr>
        <p:spPr/>
        <p:txBody>
          <a:bodyPr/>
          <a:lstStyle/>
          <a:p>
            <a:r>
              <a:rPr lang="en-US" smtClean="0"/>
              <a:t>NDRF</a:t>
            </a:r>
            <a:endParaRPr lang="en-US" dirty="0"/>
          </a:p>
        </p:txBody>
      </p:sp>
      <p:sp>
        <p:nvSpPr>
          <p:cNvPr id="6" name="Slide Number Placeholder 5"/>
          <p:cNvSpPr>
            <a:spLocks noGrp="1"/>
          </p:cNvSpPr>
          <p:nvPr>
            <p:ph type="sldNum" sz="quarter" idx="12"/>
          </p:nvPr>
        </p:nvSpPr>
        <p:spPr/>
        <p:txBody>
          <a:bodyPr/>
          <a:lstStyle/>
          <a:p>
            <a:fld id="{87D824D7-42CF-468B-A652-735299655D02}" type="slidenum">
              <a:rPr lang="en-US" smtClean="0"/>
              <a:pPr/>
              <a:t>37</a:t>
            </a:fld>
            <a:endParaRPr lang="en-US" dirty="0"/>
          </a:p>
        </p:txBody>
      </p:sp>
    </p:spTree>
    <p:extLst>
      <p:ext uri="{BB962C8B-B14F-4D97-AF65-F5344CB8AC3E}">
        <p14:creationId xmlns="" xmlns:p14="http://schemas.microsoft.com/office/powerpoint/2010/main" val="3626367304"/>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p:cNvPicPr>
            <a:picLocks noChangeAspect="1"/>
          </p:cNvPicPr>
          <p:nvPr/>
        </p:nvPicPr>
        <p:blipFill>
          <a:blip r:embed="rId3" cstate="print"/>
          <a:srcRect/>
          <a:stretch>
            <a:fillRect/>
          </a:stretch>
        </p:blipFill>
        <p:spPr bwMode="auto">
          <a:xfrm>
            <a:off x="1662113" y="973138"/>
            <a:ext cx="3859212" cy="5168900"/>
          </a:xfrm>
          <a:prstGeom prst="rect">
            <a:avLst/>
          </a:prstGeom>
          <a:noFill/>
          <a:ln w="9525">
            <a:noFill/>
            <a:miter lim="800000"/>
            <a:headEnd/>
            <a:tailEnd/>
          </a:ln>
        </p:spPr>
      </p:pic>
      <p:sp>
        <p:nvSpPr>
          <p:cNvPr id="19459" name="AutoShape 3"/>
          <p:cNvSpPr>
            <a:spLocks noChangeArrowheads="1"/>
          </p:cNvSpPr>
          <p:nvPr/>
        </p:nvSpPr>
        <p:spPr bwMode="auto">
          <a:xfrm>
            <a:off x="2627313" y="928688"/>
            <a:ext cx="1958975" cy="1495425"/>
          </a:xfrm>
          <a:prstGeom prst="irregularSeal1">
            <a:avLst/>
          </a:prstGeom>
          <a:solidFill>
            <a:schemeClr val="bg1"/>
          </a:solidFill>
          <a:ln w="12700">
            <a:solidFill>
              <a:schemeClr val="tx1"/>
            </a:solidFill>
            <a:miter lim="800000"/>
            <a:headEnd type="none" w="sm" len="sm"/>
            <a:tailEnd type="none" w="sm" len="sm"/>
          </a:ln>
        </p:spPr>
        <p:txBody>
          <a:bodyPr wrap="none" anchor="ctr"/>
          <a:lstStyle/>
          <a:p>
            <a:pPr algn="ctr"/>
            <a:endParaRPr lang="en-IN"/>
          </a:p>
        </p:txBody>
      </p:sp>
      <p:sp>
        <p:nvSpPr>
          <p:cNvPr id="19460" name="Text Box 4"/>
          <p:cNvSpPr txBox="1">
            <a:spLocks noChangeArrowheads="1"/>
          </p:cNvSpPr>
          <p:nvPr/>
        </p:nvSpPr>
        <p:spPr bwMode="auto">
          <a:xfrm>
            <a:off x="2794959" y="1344282"/>
            <a:ext cx="1577975" cy="461665"/>
          </a:xfrm>
          <a:prstGeom prst="rect">
            <a:avLst/>
          </a:prstGeom>
          <a:noFill/>
          <a:ln w="9525">
            <a:noFill/>
            <a:miter lim="800000"/>
            <a:headEnd/>
            <a:tailEnd/>
          </a:ln>
        </p:spPr>
        <p:txBody>
          <a:bodyPr>
            <a:spAutoFit/>
          </a:bodyPr>
          <a:lstStyle/>
          <a:p>
            <a:pPr algn="ctr">
              <a:spcBef>
                <a:spcPct val="50000"/>
              </a:spcBef>
            </a:pPr>
            <a:r>
              <a:rPr lang="en-US" sz="2400" b="1" dirty="0"/>
              <a:t>DISASTER</a:t>
            </a:r>
            <a:endParaRPr lang="en-US" b="1" dirty="0"/>
          </a:p>
        </p:txBody>
      </p:sp>
      <p:sp>
        <p:nvSpPr>
          <p:cNvPr id="19461" name="Text Box 6"/>
          <p:cNvSpPr txBox="1">
            <a:spLocks noChangeArrowheads="1"/>
          </p:cNvSpPr>
          <p:nvPr/>
        </p:nvSpPr>
        <p:spPr bwMode="auto">
          <a:xfrm>
            <a:off x="5387975" y="3108325"/>
            <a:ext cx="1028700" cy="461665"/>
          </a:xfrm>
          <a:prstGeom prst="rect">
            <a:avLst/>
          </a:prstGeom>
          <a:solidFill>
            <a:schemeClr val="accent1"/>
          </a:solidFill>
          <a:ln w="9525">
            <a:noFill/>
            <a:miter lim="800000"/>
            <a:headEnd/>
            <a:tailEnd/>
          </a:ln>
        </p:spPr>
        <p:txBody>
          <a:bodyPr>
            <a:spAutoFit/>
          </a:bodyPr>
          <a:lstStyle/>
          <a:p>
            <a:pPr algn="ctr">
              <a:spcBef>
                <a:spcPct val="50000"/>
              </a:spcBef>
            </a:pPr>
            <a:r>
              <a:rPr lang="en-US" sz="2400" b="1" dirty="0">
                <a:solidFill>
                  <a:schemeClr val="bg1"/>
                </a:solidFill>
              </a:rPr>
              <a:t>Relief</a:t>
            </a:r>
          </a:p>
        </p:txBody>
      </p:sp>
      <p:sp>
        <p:nvSpPr>
          <p:cNvPr id="19463" name="Text Box 7"/>
          <p:cNvSpPr txBox="1">
            <a:spLocks noChangeArrowheads="1"/>
          </p:cNvSpPr>
          <p:nvPr/>
        </p:nvSpPr>
        <p:spPr bwMode="auto">
          <a:xfrm>
            <a:off x="5105400" y="3813175"/>
            <a:ext cx="2133599" cy="461665"/>
          </a:xfrm>
          <a:prstGeom prst="rect">
            <a:avLst/>
          </a:prstGeom>
          <a:solidFill>
            <a:srgbClr val="0070C0">
              <a:alpha val="87000"/>
            </a:srgbClr>
          </a:solidFill>
          <a:ln>
            <a:noFill/>
          </a:ln>
        </p:spPr>
        <p:txBody>
          <a:bodyPr wrap="square">
            <a:spAutoFit/>
          </a:bodyPr>
          <a:lstStyle>
            <a:lvl1pPr>
              <a:defRPr sz="2000">
                <a:solidFill>
                  <a:schemeClr val="tx1"/>
                </a:solidFill>
                <a:latin typeface="Times New Roman" panose="02020603050405020304" pitchFamily="18" charset="0"/>
                <a:cs typeface="Times New Roman (Arabic)" charset="-78"/>
              </a:defRPr>
            </a:lvl1pPr>
            <a:lvl2pPr marL="742950" indent="-285750">
              <a:defRPr sz="2000">
                <a:solidFill>
                  <a:schemeClr val="tx1"/>
                </a:solidFill>
                <a:latin typeface="Times New Roman" panose="02020603050405020304" pitchFamily="18" charset="0"/>
                <a:cs typeface="Times New Roman (Arabic)" charset="-78"/>
              </a:defRPr>
            </a:lvl2pPr>
            <a:lvl3pPr marL="1143000" indent="-228600">
              <a:defRPr sz="2000">
                <a:solidFill>
                  <a:schemeClr val="tx1"/>
                </a:solidFill>
                <a:latin typeface="Times New Roman" panose="02020603050405020304" pitchFamily="18" charset="0"/>
                <a:cs typeface="Times New Roman (Arabic)" charset="-78"/>
              </a:defRPr>
            </a:lvl3pPr>
            <a:lvl4pPr marL="1600200" indent="-228600">
              <a:defRPr sz="2000">
                <a:solidFill>
                  <a:schemeClr val="tx1"/>
                </a:solidFill>
                <a:latin typeface="Times New Roman" panose="02020603050405020304" pitchFamily="18" charset="0"/>
                <a:cs typeface="Times New Roman (Arabic)" charset="-78"/>
              </a:defRPr>
            </a:lvl4pPr>
            <a:lvl5pPr marL="2057400" indent="-228600">
              <a:defRPr sz="2000">
                <a:solidFill>
                  <a:schemeClr val="tx1"/>
                </a:solidFill>
                <a:latin typeface="Times New Roman" panose="02020603050405020304" pitchFamily="18" charset="0"/>
                <a:cs typeface="Times New Roman (Arabic)" charset="-78"/>
              </a:defRPr>
            </a:lvl5pPr>
            <a:lvl6pPr marL="2514600" indent="-228600" algn="ctr" eaLnBrk="0" fontAlgn="base" hangingPunct="0">
              <a:spcBef>
                <a:spcPct val="0"/>
              </a:spcBef>
              <a:spcAft>
                <a:spcPct val="0"/>
              </a:spcAft>
              <a:defRPr sz="2000">
                <a:solidFill>
                  <a:schemeClr val="tx1"/>
                </a:solidFill>
                <a:latin typeface="Times New Roman" panose="02020603050405020304" pitchFamily="18" charset="0"/>
                <a:cs typeface="Times New Roman (Arabic)" charset="-78"/>
              </a:defRPr>
            </a:lvl6pPr>
            <a:lvl7pPr marL="2971800" indent="-228600" algn="ctr" eaLnBrk="0" fontAlgn="base" hangingPunct="0">
              <a:spcBef>
                <a:spcPct val="0"/>
              </a:spcBef>
              <a:spcAft>
                <a:spcPct val="0"/>
              </a:spcAft>
              <a:defRPr sz="2000">
                <a:solidFill>
                  <a:schemeClr val="tx1"/>
                </a:solidFill>
                <a:latin typeface="Times New Roman" panose="02020603050405020304" pitchFamily="18" charset="0"/>
                <a:cs typeface="Times New Roman (Arabic)" charset="-78"/>
              </a:defRPr>
            </a:lvl7pPr>
            <a:lvl8pPr marL="3429000" indent="-228600" algn="ctr" eaLnBrk="0" fontAlgn="base" hangingPunct="0">
              <a:spcBef>
                <a:spcPct val="0"/>
              </a:spcBef>
              <a:spcAft>
                <a:spcPct val="0"/>
              </a:spcAft>
              <a:defRPr sz="2000">
                <a:solidFill>
                  <a:schemeClr val="tx1"/>
                </a:solidFill>
                <a:latin typeface="Times New Roman" panose="02020603050405020304" pitchFamily="18" charset="0"/>
                <a:cs typeface="Times New Roman (Arabic)" charset="-78"/>
              </a:defRPr>
            </a:lvl8pPr>
            <a:lvl9pPr marL="3886200" indent="-228600" algn="ctr" eaLnBrk="0" fontAlgn="base" hangingPunct="0">
              <a:spcBef>
                <a:spcPct val="0"/>
              </a:spcBef>
              <a:spcAft>
                <a:spcPct val="0"/>
              </a:spcAft>
              <a:defRPr sz="2000">
                <a:solidFill>
                  <a:schemeClr val="tx1"/>
                </a:solidFill>
                <a:latin typeface="Times New Roman" panose="02020603050405020304" pitchFamily="18" charset="0"/>
                <a:cs typeface="Times New Roman (Arabic)" charset="-78"/>
              </a:defRPr>
            </a:lvl9pPr>
          </a:lstStyle>
          <a:p>
            <a:pPr algn="ctr">
              <a:spcBef>
                <a:spcPct val="50000"/>
              </a:spcBef>
              <a:defRPr/>
            </a:pPr>
            <a:r>
              <a:rPr lang="en-US" sz="2400" b="1" dirty="0">
                <a:solidFill>
                  <a:schemeClr val="bg1"/>
                </a:solidFill>
              </a:rPr>
              <a:t>Rehabilitation</a:t>
            </a:r>
          </a:p>
        </p:txBody>
      </p:sp>
      <p:sp>
        <p:nvSpPr>
          <p:cNvPr id="2" name="Text Box 8"/>
          <p:cNvSpPr txBox="1">
            <a:spLocks noChangeArrowheads="1"/>
          </p:cNvSpPr>
          <p:nvPr/>
        </p:nvSpPr>
        <p:spPr bwMode="auto">
          <a:xfrm>
            <a:off x="3459163" y="5516563"/>
            <a:ext cx="2636837" cy="461665"/>
          </a:xfrm>
          <a:prstGeom prst="rect">
            <a:avLst/>
          </a:prstGeom>
          <a:solidFill>
            <a:schemeClr val="accent2"/>
          </a:solidFill>
          <a:ln w="9525">
            <a:noFill/>
            <a:miter lim="800000"/>
            <a:headEnd/>
            <a:tailEnd/>
          </a:ln>
        </p:spPr>
        <p:txBody>
          <a:bodyPr wrap="square">
            <a:spAutoFit/>
          </a:bodyPr>
          <a:lstStyle/>
          <a:p>
            <a:pPr algn="ctr">
              <a:spcBef>
                <a:spcPct val="50000"/>
              </a:spcBef>
            </a:pPr>
            <a:r>
              <a:rPr lang="en-US" sz="2400" b="1" dirty="0">
                <a:solidFill>
                  <a:schemeClr val="bg1"/>
                </a:solidFill>
              </a:rPr>
              <a:t>Reconstruction</a:t>
            </a:r>
          </a:p>
        </p:txBody>
      </p:sp>
      <p:sp>
        <p:nvSpPr>
          <p:cNvPr id="19464" name="AutoShape 15"/>
          <p:cNvSpPr>
            <a:spLocks noChangeArrowheads="1"/>
          </p:cNvSpPr>
          <p:nvPr/>
        </p:nvSpPr>
        <p:spPr bwMode="auto">
          <a:xfrm rot="5419735">
            <a:off x="4803775" y="2951163"/>
            <a:ext cx="5486400" cy="15367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0">
            <a:gsLst>
              <a:gs pos="0">
                <a:srgbClr val="FFFF00"/>
              </a:gs>
              <a:gs pos="100000">
                <a:srgbClr val="FF6600"/>
              </a:gs>
            </a:gsLst>
            <a:lin ang="5400000" scaled="1"/>
          </a:gradFill>
          <a:ln w="12700">
            <a:solidFill>
              <a:schemeClr val="tx1"/>
            </a:solidFill>
            <a:miter lim="800000"/>
            <a:headEnd type="none" w="sm" len="sm"/>
            <a:tailEnd type="none" w="sm" len="sm"/>
          </a:ln>
        </p:spPr>
        <p:txBody>
          <a:bodyPr wrap="none" anchor="ctr"/>
          <a:lstStyle/>
          <a:p>
            <a:endParaRPr lang="en-IN"/>
          </a:p>
        </p:txBody>
      </p:sp>
      <p:sp>
        <p:nvSpPr>
          <p:cNvPr id="19465" name="Text Box 16"/>
          <p:cNvSpPr txBox="1">
            <a:spLocks noChangeArrowheads="1"/>
          </p:cNvSpPr>
          <p:nvPr/>
        </p:nvSpPr>
        <p:spPr bwMode="auto">
          <a:xfrm>
            <a:off x="7354888" y="1752600"/>
            <a:ext cx="400050" cy="4339650"/>
          </a:xfrm>
          <a:prstGeom prst="rect">
            <a:avLst/>
          </a:prstGeom>
          <a:noFill/>
          <a:ln w="9525">
            <a:noFill/>
            <a:miter lim="800000"/>
            <a:headEnd/>
            <a:tailEnd/>
          </a:ln>
        </p:spPr>
        <p:txBody>
          <a:bodyPr>
            <a:spAutoFit/>
          </a:bodyPr>
          <a:lstStyle/>
          <a:p>
            <a:pPr algn="ctr">
              <a:spcBef>
                <a:spcPct val="50000"/>
              </a:spcBef>
            </a:pPr>
            <a:r>
              <a:rPr lang="en-US" sz="2400" b="1" dirty="0">
                <a:solidFill>
                  <a:srgbClr val="2E2E2E"/>
                </a:solidFill>
              </a:rPr>
              <a:t>R</a:t>
            </a:r>
          </a:p>
          <a:p>
            <a:pPr algn="ctr">
              <a:spcBef>
                <a:spcPct val="50000"/>
              </a:spcBef>
            </a:pPr>
            <a:r>
              <a:rPr lang="en-US" sz="2400" b="1" dirty="0">
                <a:solidFill>
                  <a:srgbClr val="2E2E2E"/>
                </a:solidFill>
              </a:rPr>
              <a:t>E</a:t>
            </a:r>
          </a:p>
          <a:p>
            <a:pPr algn="ctr">
              <a:spcBef>
                <a:spcPct val="50000"/>
              </a:spcBef>
            </a:pPr>
            <a:r>
              <a:rPr lang="en-US" sz="2400" b="1" dirty="0">
                <a:solidFill>
                  <a:srgbClr val="2E2E2E"/>
                </a:solidFill>
              </a:rPr>
              <a:t>S</a:t>
            </a:r>
          </a:p>
          <a:p>
            <a:pPr algn="ctr">
              <a:spcBef>
                <a:spcPct val="50000"/>
              </a:spcBef>
            </a:pPr>
            <a:r>
              <a:rPr lang="en-US" sz="2400" b="1" dirty="0">
                <a:solidFill>
                  <a:srgbClr val="2E2E2E"/>
                </a:solidFill>
              </a:rPr>
              <a:t>P</a:t>
            </a:r>
          </a:p>
          <a:p>
            <a:pPr algn="ctr">
              <a:spcBef>
                <a:spcPct val="50000"/>
              </a:spcBef>
            </a:pPr>
            <a:r>
              <a:rPr lang="en-US" sz="2400" b="1" dirty="0">
                <a:solidFill>
                  <a:srgbClr val="2E2E2E"/>
                </a:solidFill>
              </a:rPr>
              <a:t>O</a:t>
            </a:r>
          </a:p>
          <a:p>
            <a:pPr algn="ctr">
              <a:spcBef>
                <a:spcPct val="50000"/>
              </a:spcBef>
            </a:pPr>
            <a:r>
              <a:rPr lang="en-US" sz="2400" b="1" dirty="0">
                <a:solidFill>
                  <a:srgbClr val="2E2E2E"/>
                </a:solidFill>
              </a:rPr>
              <a:t>N</a:t>
            </a:r>
          </a:p>
          <a:p>
            <a:pPr algn="ctr">
              <a:spcBef>
                <a:spcPct val="50000"/>
              </a:spcBef>
            </a:pPr>
            <a:r>
              <a:rPr lang="en-US" sz="2400" b="1" dirty="0">
                <a:solidFill>
                  <a:srgbClr val="2E2E2E"/>
                </a:solidFill>
              </a:rPr>
              <a:t>S</a:t>
            </a:r>
          </a:p>
          <a:p>
            <a:pPr algn="ctr">
              <a:spcBef>
                <a:spcPct val="50000"/>
              </a:spcBef>
            </a:pPr>
            <a:r>
              <a:rPr lang="en-US" sz="2400" b="1" dirty="0">
                <a:solidFill>
                  <a:srgbClr val="2E2E2E"/>
                </a:solidFill>
              </a:rPr>
              <a:t>E</a:t>
            </a:r>
          </a:p>
        </p:txBody>
      </p:sp>
      <p:sp>
        <p:nvSpPr>
          <p:cNvPr id="19466" name="Text Box 18"/>
          <p:cNvSpPr txBox="1">
            <a:spLocks noChangeArrowheads="1"/>
          </p:cNvSpPr>
          <p:nvPr/>
        </p:nvSpPr>
        <p:spPr bwMode="auto">
          <a:xfrm>
            <a:off x="685800" y="304800"/>
            <a:ext cx="8001000" cy="523220"/>
          </a:xfrm>
          <a:prstGeom prst="rect">
            <a:avLst/>
          </a:prstGeom>
          <a:solidFill>
            <a:srgbClr val="FFC000"/>
          </a:solidFill>
          <a:ln w="9525">
            <a:noFill/>
            <a:miter lim="800000"/>
            <a:headEnd/>
            <a:tailEnd/>
          </a:ln>
        </p:spPr>
        <p:txBody>
          <a:bodyPr wrap="square">
            <a:spAutoFit/>
          </a:bodyPr>
          <a:lstStyle/>
          <a:p>
            <a:pPr algn="ctr">
              <a:spcBef>
                <a:spcPct val="50000"/>
              </a:spcBef>
            </a:pPr>
            <a:r>
              <a:rPr lang="en-US" sz="2800" b="1" dirty="0"/>
              <a:t>Disaster Management in India before 2005</a:t>
            </a:r>
          </a:p>
        </p:txBody>
      </p:sp>
      <p:sp>
        <p:nvSpPr>
          <p:cNvPr id="19467" name="Text Box 5"/>
          <p:cNvSpPr txBox="1">
            <a:spLocks noChangeArrowheads="1"/>
          </p:cNvSpPr>
          <p:nvPr/>
        </p:nvSpPr>
        <p:spPr bwMode="auto">
          <a:xfrm>
            <a:off x="4735513" y="1325563"/>
            <a:ext cx="2159000" cy="954107"/>
          </a:xfrm>
          <a:prstGeom prst="rect">
            <a:avLst/>
          </a:prstGeom>
          <a:solidFill>
            <a:srgbClr val="008000"/>
          </a:solidFill>
          <a:ln w="9525">
            <a:noFill/>
            <a:miter lim="800000"/>
            <a:headEnd/>
            <a:tailEnd/>
          </a:ln>
        </p:spPr>
        <p:txBody>
          <a:bodyPr>
            <a:spAutoFit/>
          </a:bodyPr>
          <a:lstStyle/>
          <a:p>
            <a:pPr algn="ctr">
              <a:spcBef>
                <a:spcPct val="50000"/>
              </a:spcBef>
            </a:pPr>
            <a:r>
              <a:rPr lang="en-US" sz="2800" b="1" dirty="0">
                <a:solidFill>
                  <a:schemeClr val="bg1"/>
                </a:solidFill>
              </a:rPr>
              <a:t>Immediate Response</a:t>
            </a:r>
          </a:p>
        </p:txBody>
      </p:sp>
      <p:sp>
        <p:nvSpPr>
          <p:cNvPr id="3" name="Date Placeholder 2"/>
          <p:cNvSpPr>
            <a:spLocks noGrp="1"/>
          </p:cNvSpPr>
          <p:nvPr>
            <p:ph type="dt" sz="half" idx="10"/>
          </p:nvPr>
        </p:nvSpPr>
        <p:spPr/>
        <p:txBody>
          <a:bodyPr/>
          <a:lstStyle/>
          <a:p>
            <a:pPr>
              <a:defRPr/>
            </a:pPr>
            <a:fld id="{8E93CA1F-0289-4581-B231-24AFFE8A872C}" type="datetime5">
              <a:rPr lang="en-US" smtClean="0"/>
              <a:pPr>
                <a:defRPr/>
              </a:pPr>
              <a:t>1-Feb-23</a:t>
            </a:fld>
            <a:endParaRPr lang="en-US"/>
          </a:p>
        </p:txBody>
      </p:sp>
      <p:sp>
        <p:nvSpPr>
          <p:cNvPr id="4" name="Slide Number Placeholder 3"/>
          <p:cNvSpPr>
            <a:spLocks noGrp="1"/>
          </p:cNvSpPr>
          <p:nvPr>
            <p:ph type="sldNum" sz="quarter" idx="12"/>
          </p:nvPr>
        </p:nvSpPr>
        <p:spPr/>
        <p:txBody>
          <a:bodyPr/>
          <a:lstStyle/>
          <a:p>
            <a:pPr>
              <a:defRPr/>
            </a:pPr>
            <a:fld id="{A4035A2D-5BE4-476D-B7D1-66270F59476C}" type="slidenum">
              <a:rPr lang="en-US" smtClean="0"/>
              <a:pPr>
                <a:defRPr/>
              </a:pPr>
              <a:t>38</a:t>
            </a:fld>
            <a:endParaRPr lang="en-US"/>
          </a:p>
        </p:txBody>
      </p:sp>
    </p:spTree>
  </p:cSld>
  <p:clrMapOvr>
    <a:masterClrMapping/>
  </p:clrMapOvr>
  <p:transition>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2133600" y="1143000"/>
          <a:ext cx="5176837" cy="5186363"/>
        </p:xfrm>
        <a:graphic>
          <a:graphicData uri="http://schemas.openxmlformats.org/presentationml/2006/ole">
            <p:oleObj spid="_x0000_s1058" name="Clip" r:id="rId4" imgW="20716875" imgH="20754975" progId="">
              <p:embed/>
            </p:oleObj>
          </a:graphicData>
        </a:graphic>
      </p:graphicFrame>
      <p:sp>
        <p:nvSpPr>
          <p:cNvPr id="2052" name="AutoShape 3"/>
          <p:cNvSpPr>
            <a:spLocks noChangeArrowheads="1"/>
          </p:cNvSpPr>
          <p:nvPr/>
        </p:nvSpPr>
        <p:spPr bwMode="auto">
          <a:xfrm>
            <a:off x="3929063" y="1071563"/>
            <a:ext cx="1981200" cy="1219200"/>
          </a:xfrm>
          <a:prstGeom prst="irregularSeal1">
            <a:avLst/>
          </a:prstGeom>
          <a:solidFill>
            <a:schemeClr val="bg1"/>
          </a:solidFill>
          <a:ln w="12700">
            <a:solidFill>
              <a:schemeClr val="tx1"/>
            </a:solidFill>
            <a:miter lim="800000"/>
            <a:headEnd type="none" w="sm" len="sm"/>
            <a:tailEnd type="none" w="sm" len="sm"/>
          </a:ln>
        </p:spPr>
        <p:txBody>
          <a:bodyPr wrap="none" anchor="ctr"/>
          <a:lstStyle/>
          <a:p>
            <a:pPr algn="ctr"/>
            <a:endParaRPr lang="en-IN"/>
          </a:p>
        </p:txBody>
      </p:sp>
      <p:sp>
        <p:nvSpPr>
          <p:cNvPr id="2053" name="Text Box 4"/>
          <p:cNvSpPr txBox="1">
            <a:spLocks noChangeArrowheads="1"/>
          </p:cNvSpPr>
          <p:nvPr/>
        </p:nvSpPr>
        <p:spPr bwMode="auto">
          <a:xfrm>
            <a:off x="4038600" y="1406106"/>
            <a:ext cx="1733550" cy="461665"/>
          </a:xfrm>
          <a:prstGeom prst="rect">
            <a:avLst/>
          </a:prstGeom>
          <a:noFill/>
          <a:ln w="12700">
            <a:noFill/>
            <a:miter lim="800000"/>
            <a:headEnd type="none" w="sm" len="sm"/>
            <a:tailEnd type="none" w="sm" len="sm"/>
          </a:ln>
        </p:spPr>
        <p:txBody>
          <a:bodyPr>
            <a:spAutoFit/>
          </a:bodyPr>
          <a:lstStyle/>
          <a:p>
            <a:pPr algn="ctr">
              <a:spcBef>
                <a:spcPct val="50000"/>
              </a:spcBef>
            </a:pPr>
            <a:r>
              <a:rPr lang="en-US" sz="2400" b="1" dirty="0"/>
              <a:t>DISASTER</a:t>
            </a:r>
            <a:endParaRPr lang="en-US" b="1" dirty="0"/>
          </a:p>
        </p:txBody>
      </p:sp>
      <p:sp>
        <p:nvSpPr>
          <p:cNvPr id="2054" name="Text Box 5"/>
          <p:cNvSpPr txBox="1">
            <a:spLocks noChangeArrowheads="1"/>
          </p:cNvSpPr>
          <p:nvPr/>
        </p:nvSpPr>
        <p:spPr bwMode="auto">
          <a:xfrm>
            <a:off x="5867400" y="2057400"/>
            <a:ext cx="1447800" cy="707886"/>
          </a:xfrm>
          <a:prstGeom prst="rect">
            <a:avLst/>
          </a:prstGeom>
          <a:solidFill>
            <a:srgbClr val="30F05E"/>
          </a:solidFill>
          <a:ln w="9525">
            <a:noFill/>
            <a:miter lim="800000"/>
            <a:headEnd/>
            <a:tailEnd/>
          </a:ln>
        </p:spPr>
        <p:txBody>
          <a:bodyPr wrap="square">
            <a:spAutoFit/>
          </a:bodyPr>
          <a:lstStyle/>
          <a:p>
            <a:pPr algn="ctr">
              <a:spcBef>
                <a:spcPct val="50000"/>
              </a:spcBef>
            </a:pPr>
            <a:r>
              <a:rPr lang="en-US" sz="2000" b="1" dirty="0"/>
              <a:t>Immediate Response</a:t>
            </a:r>
          </a:p>
        </p:txBody>
      </p:sp>
      <p:sp>
        <p:nvSpPr>
          <p:cNvPr id="2055" name="Text Box 6"/>
          <p:cNvSpPr txBox="1">
            <a:spLocks noChangeArrowheads="1"/>
          </p:cNvSpPr>
          <p:nvPr/>
        </p:nvSpPr>
        <p:spPr bwMode="auto">
          <a:xfrm>
            <a:off x="6477000" y="3581400"/>
            <a:ext cx="1371600" cy="400050"/>
          </a:xfrm>
          <a:prstGeom prst="rect">
            <a:avLst/>
          </a:prstGeom>
          <a:solidFill>
            <a:schemeClr val="accent1">
              <a:lumMod val="60000"/>
              <a:lumOff val="40000"/>
            </a:schemeClr>
          </a:solidFill>
          <a:ln>
            <a:noFill/>
          </a:ln>
        </p:spPr>
        <p:txBody>
          <a:bodyPr>
            <a:spAutoFit/>
          </a:bodyPr>
          <a:lstStyle>
            <a:lvl1pPr>
              <a:defRPr sz="2000">
                <a:solidFill>
                  <a:schemeClr val="tx1"/>
                </a:solidFill>
                <a:latin typeface="Times New Roman" panose="02020603050405020304" pitchFamily="18" charset="0"/>
                <a:cs typeface="Times New Roman (Arabic)" charset="-78"/>
              </a:defRPr>
            </a:lvl1pPr>
            <a:lvl2pPr marL="742950" indent="-285750">
              <a:defRPr sz="2000">
                <a:solidFill>
                  <a:schemeClr val="tx1"/>
                </a:solidFill>
                <a:latin typeface="Times New Roman" panose="02020603050405020304" pitchFamily="18" charset="0"/>
                <a:cs typeface="Times New Roman (Arabic)" charset="-78"/>
              </a:defRPr>
            </a:lvl2pPr>
            <a:lvl3pPr marL="1143000" indent="-228600">
              <a:defRPr sz="2000">
                <a:solidFill>
                  <a:schemeClr val="tx1"/>
                </a:solidFill>
                <a:latin typeface="Times New Roman" panose="02020603050405020304" pitchFamily="18" charset="0"/>
                <a:cs typeface="Times New Roman (Arabic)" charset="-78"/>
              </a:defRPr>
            </a:lvl3pPr>
            <a:lvl4pPr marL="1600200" indent="-228600">
              <a:defRPr sz="2000">
                <a:solidFill>
                  <a:schemeClr val="tx1"/>
                </a:solidFill>
                <a:latin typeface="Times New Roman" panose="02020603050405020304" pitchFamily="18" charset="0"/>
                <a:cs typeface="Times New Roman (Arabic)" charset="-78"/>
              </a:defRPr>
            </a:lvl4pPr>
            <a:lvl5pPr marL="2057400" indent="-228600">
              <a:defRPr sz="2000">
                <a:solidFill>
                  <a:schemeClr val="tx1"/>
                </a:solidFill>
                <a:latin typeface="Times New Roman" panose="02020603050405020304" pitchFamily="18" charset="0"/>
                <a:cs typeface="Times New Roman (Arabic)" charset="-78"/>
              </a:defRPr>
            </a:lvl5pPr>
            <a:lvl6pPr marL="2514600" indent="-228600" algn="ctr" eaLnBrk="0" fontAlgn="base" hangingPunct="0">
              <a:spcBef>
                <a:spcPct val="0"/>
              </a:spcBef>
              <a:spcAft>
                <a:spcPct val="0"/>
              </a:spcAft>
              <a:defRPr sz="2000">
                <a:solidFill>
                  <a:schemeClr val="tx1"/>
                </a:solidFill>
                <a:latin typeface="Times New Roman" panose="02020603050405020304" pitchFamily="18" charset="0"/>
                <a:cs typeface="Times New Roman (Arabic)" charset="-78"/>
              </a:defRPr>
            </a:lvl6pPr>
            <a:lvl7pPr marL="2971800" indent="-228600" algn="ctr" eaLnBrk="0" fontAlgn="base" hangingPunct="0">
              <a:spcBef>
                <a:spcPct val="0"/>
              </a:spcBef>
              <a:spcAft>
                <a:spcPct val="0"/>
              </a:spcAft>
              <a:defRPr sz="2000">
                <a:solidFill>
                  <a:schemeClr val="tx1"/>
                </a:solidFill>
                <a:latin typeface="Times New Roman" panose="02020603050405020304" pitchFamily="18" charset="0"/>
                <a:cs typeface="Times New Roman (Arabic)" charset="-78"/>
              </a:defRPr>
            </a:lvl7pPr>
            <a:lvl8pPr marL="3429000" indent="-228600" algn="ctr" eaLnBrk="0" fontAlgn="base" hangingPunct="0">
              <a:spcBef>
                <a:spcPct val="0"/>
              </a:spcBef>
              <a:spcAft>
                <a:spcPct val="0"/>
              </a:spcAft>
              <a:defRPr sz="2000">
                <a:solidFill>
                  <a:schemeClr val="tx1"/>
                </a:solidFill>
                <a:latin typeface="Times New Roman" panose="02020603050405020304" pitchFamily="18" charset="0"/>
                <a:cs typeface="Times New Roman (Arabic)" charset="-78"/>
              </a:defRPr>
            </a:lvl8pPr>
            <a:lvl9pPr marL="3886200" indent="-228600" algn="ctr" eaLnBrk="0" fontAlgn="base" hangingPunct="0">
              <a:spcBef>
                <a:spcPct val="0"/>
              </a:spcBef>
              <a:spcAft>
                <a:spcPct val="0"/>
              </a:spcAft>
              <a:defRPr sz="2000">
                <a:solidFill>
                  <a:schemeClr val="tx1"/>
                </a:solidFill>
                <a:latin typeface="Times New Roman" panose="02020603050405020304" pitchFamily="18" charset="0"/>
                <a:cs typeface="Times New Roman (Arabic)" charset="-78"/>
              </a:defRPr>
            </a:lvl9pPr>
          </a:lstStyle>
          <a:p>
            <a:pPr algn="ctr">
              <a:spcBef>
                <a:spcPct val="50000"/>
              </a:spcBef>
              <a:defRPr/>
            </a:pPr>
            <a:r>
              <a:rPr lang="en-US" dirty="0"/>
              <a:t>Relief</a:t>
            </a:r>
          </a:p>
        </p:txBody>
      </p:sp>
      <p:sp>
        <p:nvSpPr>
          <p:cNvPr id="2056" name="Text Box 7"/>
          <p:cNvSpPr txBox="1">
            <a:spLocks noChangeArrowheads="1"/>
          </p:cNvSpPr>
          <p:nvPr/>
        </p:nvSpPr>
        <p:spPr bwMode="auto">
          <a:xfrm>
            <a:off x="5857875" y="4114800"/>
            <a:ext cx="1914525" cy="400110"/>
          </a:xfrm>
          <a:prstGeom prst="rect">
            <a:avLst/>
          </a:prstGeom>
          <a:solidFill>
            <a:srgbClr val="CCECFF"/>
          </a:solidFill>
          <a:ln w="9525">
            <a:noFill/>
            <a:miter lim="800000"/>
            <a:headEnd/>
            <a:tailEnd/>
          </a:ln>
        </p:spPr>
        <p:txBody>
          <a:bodyPr>
            <a:spAutoFit/>
          </a:bodyPr>
          <a:lstStyle/>
          <a:p>
            <a:pPr algn="ctr">
              <a:spcBef>
                <a:spcPct val="50000"/>
              </a:spcBef>
            </a:pPr>
            <a:r>
              <a:rPr lang="en-US" sz="2000" b="1" dirty="0"/>
              <a:t>Rehabilitation</a:t>
            </a:r>
          </a:p>
        </p:txBody>
      </p:sp>
      <p:sp>
        <p:nvSpPr>
          <p:cNvPr id="2057" name="Text Box 8"/>
          <p:cNvSpPr txBox="1">
            <a:spLocks noChangeArrowheads="1"/>
          </p:cNvSpPr>
          <p:nvPr/>
        </p:nvSpPr>
        <p:spPr bwMode="auto">
          <a:xfrm>
            <a:off x="5410200" y="5334000"/>
            <a:ext cx="2057400" cy="400110"/>
          </a:xfrm>
          <a:prstGeom prst="rect">
            <a:avLst/>
          </a:prstGeom>
          <a:solidFill>
            <a:srgbClr val="CCECFF"/>
          </a:solidFill>
          <a:ln w="9525">
            <a:noFill/>
            <a:miter lim="800000"/>
            <a:headEnd/>
            <a:tailEnd/>
          </a:ln>
        </p:spPr>
        <p:txBody>
          <a:bodyPr wrap="square">
            <a:spAutoFit/>
          </a:bodyPr>
          <a:lstStyle/>
          <a:p>
            <a:pPr algn="ctr">
              <a:spcBef>
                <a:spcPct val="50000"/>
              </a:spcBef>
            </a:pPr>
            <a:r>
              <a:rPr lang="en-US" sz="2000" b="1" dirty="0"/>
              <a:t>Reconstruction</a:t>
            </a:r>
          </a:p>
        </p:txBody>
      </p:sp>
      <p:sp>
        <p:nvSpPr>
          <p:cNvPr id="2058" name="Text Box 9"/>
          <p:cNvSpPr txBox="1">
            <a:spLocks noChangeArrowheads="1"/>
          </p:cNvSpPr>
          <p:nvPr/>
        </p:nvSpPr>
        <p:spPr bwMode="auto">
          <a:xfrm>
            <a:off x="3962400" y="6248400"/>
            <a:ext cx="1828800" cy="366713"/>
          </a:xfrm>
          <a:prstGeom prst="rect">
            <a:avLst/>
          </a:prstGeom>
          <a:solidFill>
            <a:srgbClr val="FFFF00"/>
          </a:solidFill>
          <a:ln w="12700">
            <a:noFill/>
            <a:miter lim="800000"/>
            <a:headEnd type="none" w="sm" len="sm"/>
            <a:tailEnd type="none" w="sm" len="sm"/>
          </a:ln>
        </p:spPr>
        <p:txBody>
          <a:bodyPr>
            <a:spAutoFit/>
          </a:bodyPr>
          <a:lstStyle/>
          <a:p>
            <a:pPr algn="ctr">
              <a:spcBef>
                <a:spcPct val="50000"/>
              </a:spcBef>
            </a:pPr>
            <a:r>
              <a:rPr lang="en-US" b="1" dirty="0"/>
              <a:t>Planning</a:t>
            </a:r>
          </a:p>
        </p:txBody>
      </p:sp>
      <p:sp>
        <p:nvSpPr>
          <p:cNvPr id="2059" name="Text Box 10"/>
          <p:cNvSpPr txBox="1">
            <a:spLocks noChangeArrowheads="1"/>
          </p:cNvSpPr>
          <p:nvPr/>
        </p:nvSpPr>
        <p:spPr bwMode="auto">
          <a:xfrm>
            <a:off x="1981200" y="5257800"/>
            <a:ext cx="1600200" cy="400110"/>
          </a:xfrm>
          <a:prstGeom prst="rect">
            <a:avLst/>
          </a:prstGeom>
          <a:solidFill>
            <a:srgbClr val="FF66FF">
              <a:alpha val="47843"/>
            </a:srgbClr>
          </a:solidFill>
          <a:ln w="12700">
            <a:noFill/>
            <a:miter lim="800000"/>
            <a:headEnd type="none" w="sm" len="sm"/>
            <a:tailEnd type="none" w="sm" len="sm"/>
          </a:ln>
        </p:spPr>
        <p:txBody>
          <a:bodyPr wrap="square">
            <a:spAutoFit/>
          </a:bodyPr>
          <a:lstStyle/>
          <a:p>
            <a:pPr algn="ctr">
              <a:spcBef>
                <a:spcPct val="50000"/>
              </a:spcBef>
            </a:pPr>
            <a:r>
              <a:rPr lang="en-US" sz="2000" b="1" dirty="0"/>
              <a:t>Prevention</a:t>
            </a:r>
          </a:p>
        </p:txBody>
      </p:sp>
      <p:sp>
        <p:nvSpPr>
          <p:cNvPr id="2060" name="Text Box 11"/>
          <p:cNvSpPr txBox="1">
            <a:spLocks noChangeArrowheads="1"/>
          </p:cNvSpPr>
          <p:nvPr/>
        </p:nvSpPr>
        <p:spPr bwMode="auto">
          <a:xfrm>
            <a:off x="1600200" y="3505200"/>
            <a:ext cx="1447800" cy="400050"/>
          </a:xfrm>
          <a:prstGeom prst="rect">
            <a:avLst/>
          </a:prstGeom>
          <a:solidFill>
            <a:srgbClr val="339933"/>
          </a:solidFill>
          <a:ln w="12700">
            <a:noFill/>
            <a:miter lim="800000"/>
            <a:headEnd type="none" w="sm" len="sm"/>
            <a:tailEnd type="none" w="sm" len="sm"/>
          </a:ln>
        </p:spPr>
        <p:txBody>
          <a:bodyPr wrap="square">
            <a:spAutoFit/>
          </a:bodyPr>
          <a:lstStyle/>
          <a:p>
            <a:pPr algn="ctr">
              <a:spcBef>
                <a:spcPct val="50000"/>
              </a:spcBef>
            </a:pPr>
            <a:r>
              <a:rPr lang="en-US" sz="2000" b="1" dirty="0">
                <a:solidFill>
                  <a:srgbClr val="FFC000"/>
                </a:solidFill>
              </a:rPr>
              <a:t>Mitigation</a:t>
            </a:r>
          </a:p>
        </p:txBody>
      </p:sp>
      <p:sp>
        <p:nvSpPr>
          <p:cNvPr id="2061" name="Text Box 12"/>
          <p:cNvSpPr txBox="1">
            <a:spLocks noChangeArrowheads="1"/>
          </p:cNvSpPr>
          <p:nvPr/>
        </p:nvSpPr>
        <p:spPr bwMode="auto">
          <a:xfrm>
            <a:off x="2143125" y="1928813"/>
            <a:ext cx="1752600" cy="369332"/>
          </a:xfrm>
          <a:prstGeom prst="rect">
            <a:avLst/>
          </a:prstGeom>
          <a:solidFill>
            <a:srgbClr val="00FFFF">
              <a:alpha val="92157"/>
            </a:srgbClr>
          </a:solidFill>
          <a:ln w="12700">
            <a:noFill/>
            <a:miter lim="800000"/>
            <a:headEnd type="none" w="sm" len="sm"/>
            <a:tailEnd type="none" w="sm" len="sm"/>
          </a:ln>
        </p:spPr>
        <p:txBody>
          <a:bodyPr>
            <a:spAutoFit/>
          </a:bodyPr>
          <a:lstStyle/>
          <a:p>
            <a:pPr algn="ctr">
              <a:spcBef>
                <a:spcPct val="50000"/>
              </a:spcBef>
            </a:pPr>
            <a:r>
              <a:rPr lang="en-US" b="1" dirty="0"/>
              <a:t>Prepare</a:t>
            </a:r>
            <a:r>
              <a:rPr lang="en-US" b="1" dirty="0">
                <a:solidFill>
                  <a:srgbClr val="2E2E2E"/>
                </a:solidFill>
              </a:rPr>
              <a:t>dness</a:t>
            </a:r>
          </a:p>
        </p:txBody>
      </p:sp>
      <p:sp>
        <p:nvSpPr>
          <p:cNvPr id="2062" name="AutoShape 13"/>
          <p:cNvSpPr>
            <a:spLocks noChangeArrowheads="1"/>
          </p:cNvSpPr>
          <p:nvPr/>
        </p:nvSpPr>
        <p:spPr bwMode="auto">
          <a:xfrm rot="-5416280">
            <a:off x="-1550988" y="2616200"/>
            <a:ext cx="5148263" cy="204946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0">
            <a:gsLst>
              <a:gs pos="0">
                <a:srgbClr val="FF6600"/>
              </a:gs>
              <a:gs pos="100000">
                <a:srgbClr val="FFFF00"/>
              </a:gs>
            </a:gsLst>
            <a:lin ang="5400000" scaled="1"/>
          </a:gradFill>
          <a:ln w="12700">
            <a:solidFill>
              <a:schemeClr val="tx1"/>
            </a:solidFill>
            <a:miter lim="800000"/>
            <a:headEnd type="none" w="sm" len="sm"/>
            <a:tailEnd type="none" w="sm" len="sm"/>
          </a:ln>
        </p:spPr>
        <p:txBody>
          <a:bodyPr wrap="none" anchor="ctr"/>
          <a:lstStyle/>
          <a:p>
            <a:endParaRPr lang="en-IN"/>
          </a:p>
        </p:txBody>
      </p:sp>
      <p:sp>
        <p:nvSpPr>
          <p:cNvPr id="2063" name="AutoShape 15"/>
          <p:cNvSpPr>
            <a:spLocks noChangeArrowheads="1"/>
          </p:cNvSpPr>
          <p:nvPr/>
        </p:nvSpPr>
        <p:spPr bwMode="auto">
          <a:xfrm rot="5419735">
            <a:off x="5444332" y="2785268"/>
            <a:ext cx="5486400" cy="204946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0">
            <a:gsLst>
              <a:gs pos="0">
                <a:srgbClr val="FFFF00"/>
              </a:gs>
              <a:gs pos="100000">
                <a:srgbClr val="FF6600"/>
              </a:gs>
            </a:gsLst>
            <a:lin ang="5400000" scaled="1"/>
          </a:gradFill>
          <a:ln w="12700">
            <a:solidFill>
              <a:schemeClr val="tx1"/>
            </a:solidFill>
            <a:miter lim="800000"/>
            <a:headEnd type="none" w="sm" len="sm"/>
            <a:tailEnd type="none" w="sm" len="sm"/>
          </a:ln>
        </p:spPr>
        <p:txBody>
          <a:bodyPr wrap="none" anchor="ctr"/>
          <a:lstStyle/>
          <a:p>
            <a:endParaRPr lang="en-IN"/>
          </a:p>
        </p:txBody>
      </p:sp>
      <p:sp>
        <p:nvSpPr>
          <p:cNvPr id="2064" name="Text Box 16"/>
          <p:cNvSpPr txBox="1">
            <a:spLocks noChangeArrowheads="1"/>
          </p:cNvSpPr>
          <p:nvPr/>
        </p:nvSpPr>
        <p:spPr bwMode="auto">
          <a:xfrm>
            <a:off x="7924800" y="1375350"/>
            <a:ext cx="533400" cy="4339650"/>
          </a:xfrm>
          <a:prstGeom prst="rect">
            <a:avLst/>
          </a:prstGeom>
          <a:noFill/>
          <a:ln w="12700">
            <a:noFill/>
            <a:miter lim="800000"/>
            <a:headEnd type="none" w="sm" len="sm"/>
            <a:tailEnd type="none" w="sm" len="sm"/>
          </a:ln>
        </p:spPr>
        <p:txBody>
          <a:bodyPr wrap="square">
            <a:spAutoFit/>
          </a:bodyPr>
          <a:lstStyle/>
          <a:p>
            <a:pPr algn="ctr">
              <a:spcBef>
                <a:spcPct val="50000"/>
              </a:spcBef>
            </a:pPr>
            <a:r>
              <a:rPr lang="en-US" sz="2400" b="1" dirty="0">
                <a:solidFill>
                  <a:srgbClr val="2E2E2E"/>
                </a:solidFill>
              </a:rPr>
              <a:t>R</a:t>
            </a:r>
          </a:p>
          <a:p>
            <a:pPr algn="ctr">
              <a:spcBef>
                <a:spcPct val="50000"/>
              </a:spcBef>
            </a:pPr>
            <a:r>
              <a:rPr lang="en-US" sz="2400" b="1" dirty="0">
                <a:solidFill>
                  <a:srgbClr val="2E2E2E"/>
                </a:solidFill>
              </a:rPr>
              <a:t>E</a:t>
            </a:r>
          </a:p>
          <a:p>
            <a:pPr algn="ctr">
              <a:spcBef>
                <a:spcPct val="50000"/>
              </a:spcBef>
            </a:pPr>
            <a:r>
              <a:rPr lang="en-US" sz="2400" b="1" dirty="0">
                <a:solidFill>
                  <a:srgbClr val="2E2E2E"/>
                </a:solidFill>
              </a:rPr>
              <a:t>S</a:t>
            </a:r>
          </a:p>
          <a:p>
            <a:pPr algn="ctr">
              <a:spcBef>
                <a:spcPct val="50000"/>
              </a:spcBef>
            </a:pPr>
            <a:r>
              <a:rPr lang="en-US" sz="2400" b="1" dirty="0">
                <a:solidFill>
                  <a:srgbClr val="2E2E2E"/>
                </a:solidFill>
              </a:rPr>
              <a:t>P</a:t>
            </a:r>
          </a:p>
          <a:p>
            <a:pPr algn="ctr">
              <a:spcBef>
                <a:spcPct val="50000"/>
              </a:spcBef>
            </a:pPr>
            <a:r>
              <a:rPr lang="en-US" sz="2400" b="1" dirty="0">
                <a:solidFill>
                  <a:srgbClr val="2E2E2E"/>
                </a:solidFill>
              </a:rPr>
              <a:t>O</a:t>
            </a:r>
          </a:p>
          <a:p>
            <a:pPr algn="ctr">
              <a:spcBef>
                <a:spcPct val="50000"/>
              </a:spcBef>
            </a:pPr>
            <a:r>
              <a:rPr lang="en-US" sz="2400" b="1" dirty="0">
                <a:solidFill>
                  <a:srgbClr val="2E2E2E"/>
                </a:solidFill>
              </a:rPr>
              <a:t>N</a:t>
            </a:r>
          </a:p>
          <a:p>
            <a:pPr algn="ctr">
              <a:spcBef>
                <a:spcPct val="50000"/>
              </a:spcBef>
            </a:pPr>
            <a:r>
              <a:rPr lang="en-US" sz="2400" b="1" dirty="0">
                <a:solidFill>
                  <a:srgbClr val="2E2E2E"/>
                </a:solidFill>
              </a:rPr>
              <a:t>S</a:t>
            </a:r>
          </a:p>
          <a:p>
            <a:pPr algn="ctr">
              <a:spcBef>
                <a:spcPct val="50000"/>
              </a:spcBef>
            </a:pPr>
            <a:r>
              <a:rPr lang="en-US" sz="2400" b="1" dirty="0">
                <a:solidFill>
                  <a:srgbClr val="2E2E2E"/>
                </a:solidFill>
              </a:rPr>
              <a:t>E</a:t>
            </a:r>
          </a:p>
        </p:txBody>
      </p:sp>
      <p:sp>
        <p:nvSpPr>
          <p:cNvPr id="2065" name="Text Box 17"/>
          <p:cNvSpPr txBox="1">
            <a:spLocks noChangeArrowheads="1"/>
          </p:cNvSpPr>
          <p:nvPr/>
        </p:nvSpPr>
        <p:spPr bwMode="auto">
          <a:xfrm>
            <a:off x="3276600" y="3581400"/>
            <a:ext cx="2514600" cy="457200"/>
          </a:xfrm>
          <a:prstGeom prst="rect">
            <a:avLst/>
          </a:prstGeom>
          <a:noFill/>
          <a:ln w="12700">
            <a:noFill/>
            <a:miter lim="800000"/>
            <a:headEnd type="none" w="sm" len="sm"/>
            <a:tailEnd type="none" w="sm" len="sm"/>
          </a:ln>
        </p:spPr>
        <p:txBody>
          <a:bodyPr>
            <a:spAutoFit/>
          </a:bodyPr>
          <a:lstStyle/>
          <a:p>
            <a:pPr algn="ctr">
              <a:spcBef>
                <a:spcPct val="50000"/>
              </a:spcBef>
            </a:pPr>
            <a:r>
              <a:rPr lang="en-US" sz="2400"/>
              <a:t>DEVELOPMENT</a:t>
            </a:r>
          </a:p>
        </p:txBody>
      </p:sp>
      <p:sp>
        <p:nvSpPr>
          <p:cNvPr id="2066" name="Text Box 18"/>
          <p:cNvSpPr txBox="1">
            <a:spLocks noChangeArrowheads="1"/>
          </p:cNvSpPr>
          <p:nvPr/>
        </p:nvSpPr>
        <p:spPr bwMode="auto">
          <a:xfrm>
            <a:off x="76200" y="86380"/>
            <a:ext cx="8991600" cy="523220"/>
          </a:xfrm>
          <a:prstGeom prst="rect">
            <a:avLst/>
          </a:prstGeom>
          <a:solidFill>
            <a:srgbClr val="FFC000"/>
          </a:solidFill>
          <a:ln w="12700">
            <a:noFill/>
            <a:miter lim="800000"/>
            <a:headEnd type="none" w="sm" len="sm"/>
            <a:tailEnd type="none" w="sm" len="sm"/>
          </a:ln>
        </p:spPr>
        <p:txBody>
          <a:bodyPr wrap="square">
            <a:spAutoFit/>
          </a:bodyPr>
          <a:lstStyle/>
          <a:p>
            <a:pPr algn="ctr">
              <a:spcBef>
                <a:spcPct val="50000"/>
              </a:spcBef>
            </a:pPr>
            <a:r>
              <a:rPr lang="en-US" sz="2800" b="1" dirty="0"/>
              <a:t>Disaster Management: Process and Mainstreaming</a:t>
            </a:r>
          </a:p>
        </p:txBody>
      </p:sp>
      <p:sp>
        <p:nvSpPr>
          <p:cNvPr id="21" name="Text Box 16"/>
          <p:cNvSpPr txBox="1">
            <a:spLocks noChangeArrowheads="1"/>
          </p:cNvSpPr>
          <p:nvPr/>
        </p:nvSpPr>
        <p:spPr bwMode="auto">
          <a:xfrm>
            <a:off x="762000" y="1447800"/>
            <a:ext cx="533400" cy="4154984"/>
          </a:xfrm>
          <a:prstGeom prst="rect">
            <a:avLst/>
          </a:prstGeom>
          <a:noFill/>
          <a:ln w="12700">
            <a:noFill/>
            <a:miter lim="800000"/>
            <a:headEnd type="none" w="sm" len="sm"/>
            <a:tailEnd type="none" w="sm" len="sm"/>
          </a:ln>
        </p:spPr>
        <p:txBody>
          <a:bodyPr wrap="square">
            <a:spAutoFit/>
          </a:bodyPr>
          <a:lstStyle/>
          <a:p>
            <a:pPr algn="ctr">
              <a:spcBef>
                <a:spcPct val="50000"/>
              </a:spcBef>
            </a:pPr>
            <a:r>
              <a:rPr lang="en-US" sz="2400" b="1" dirty="0">
                <a:solidFill>
                  <a:srgbClr val="2E2E2E"/>
                </a:solidFill>
              </a:rPr>
              <a:t>P R E D  I  S A S T E R</a:t>
            </a:r>
          </a:p>
        </p:txBody>
      </p:sp>
      <p:sp>
        <p:nvSpPr>
          <p:cNvPr id="2" name="Date Placeholder 1"/>
          <p:cNvSpPr>
            <a:spLocks noGrp="1"/>
          </p:cNvSpPr>
          <p:nvPr>
            <p:ph type="dt" sz="half" idx="10"/>
          </p:nvPr>
        </p:nvSpPr>
        <p:spPr/>
        <p:txBody>
          <a:bodyPr/>
          <a:lstStyle/>
          <a:p>
            <a:pPr>
              <a:defRPr/>
            </a:pPr>
            <a:fld id="{7299C767-375D-4516-992B-007BE384BF93}"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A4035A2D-5BE4-476D-B7D1-66270F59476C}" type="slidenum">
              <a:rPr lang="en-US" smtClean="0"/>
              <a:pPr>
                <a:defRPr/>
              </a:pPr>
              <a:t>39</a:t>
            </a:fld>
            <a:endParaRPr lang="en-US"/>
          </a:p>
        </p:txBody>
      </p:sp>
    </p:spTree>
  </p:cSld>
  <p:clrMapOvr>
    <a:masterClrMapping/>
  </p:clrMapOvr>
  <p:transition>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339" name="Picture 2" descr="http://1.bp.blogspot.com/_tT3-i5W3h4U/TPjKphjw5eI/AAAAAAAAACw/LfMDKTDWc1w/s1600/ict-in-disaster-risk-reduction-india-case-1213544654618621-8.jpg">
            <a:extLst>
              <a:ext uri="{FF2B5EF4-FFF2-40B4-BE49-F238E27FC236}">
                <a16:creationId xmlns:a16="http://schemas.microsoft.com/office/drawing/2014/main" xmlns="" id="{3118E989-C50A-081A-A7F7-56AD1647896B}"/>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t="17204" b="7527"/>
          <a:stretch>
            <a:fillRect/>
          </a:stretch>
        </p:blipFill>
        <p:spPr bwMode="auto">
          <a:xfrm>
            <a:off x="0" y="457200"/>
            <a:ext cx="9144000" cy="586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49092" name="Rectangle 2">
            <a:extLst>
              <a:ext uri="{FF2B5EF4-FFF2-40B4-BE49-F238E27FC236}">
                <a16:creationId xmlns:a16="http://schemas.microsoft.com/office/drawing/2014/main" xmlns="" id="{781F41CD-FF5A-7062-3FCB-C0BD79F887FC}"/>
              </a:ext>
            </a:extLst>
          </p:cNvPr>
          <p:cNvSpPr>
            <a:spLocks noChangeArrowheads="1"/>
          </p:cNvSpPr>
          <p:nvPr/>
        </p:nvSpPr>
        <p:spPr bwMode="auto">
          <a:xfrm>
            <a:off x="1524000" y="0"/>
            <a:ext cx="5465763" cy="625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r>
              <a:rPr lang="en-US" altLang="en-US" sz="3600" b="1" u="sng">
                <a:solidFill>
                  <a:srgbClr val="000099"/>
                </a:solidFill>
                <a:latin typeface="Bookman Old Style" panose="02050604050505020204" pitchFamily="18" charset="0"/>
              </a:rPr>
              <a:t>DISASTER MANAGEMENT</a:t>
            </a:r>
            <a:endParaRPr lang="en-US" altLang="en-US"/>
          </a:p>
        </p:txBody>
      </p:sp>
      <p:sp>
        <p:nvSpPr>
          <p:cNvPr id="2" name="Date Placeholder 1"/>
          <p:cNvSpPr>
            <a:spLocks noGrp="1"/>
          </p:cNvSpPr>
          <p:nvPr>
            <p:ph type="dt" sz="half" idx="10"/>
          </p:nvPr>
        </p:nvSpPr>
        <p:spPr/>
        <p:txBody>
          <a:bodyPr/>
          <a:lstStyle/>
          <a:p>
            <a:pPr>
              <a:defRPr/>
            </a:pPr>
            <a:fld id="{F74015A5-7F42-4720-9EAB-B2DCEC47A0F9}"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40</a:t>
            </a:fld>
            <a:endParaRPr lang="en-US"/>
          </a:p>
        </p:txBody>
      </p:sp>
    </p:spTree>
    <p:extLst>
      <p:ext uri="{BB962C8B-B14F-4D97-AF65-F5344CB8AC3E}">
        <p14:creationId xmlns:p14="http://schemas.microsoft.com/office/powerpoint/2010/main" xmlns="" val="4284066168"/>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343" name="Content Placeholder 3" descr="Picture 001">
            <a:extLst>
              <a:ext uri="{FF2B5EF4-FFF2-40B4-BE49-F238E27FC236}">
                <a16:creationId xmlns:a16="http://schemas.microsoft.com/office/drawing/2014/main" xmlns="" id="{1173CA35-BD31-60A1-9847-6FFCF208C547}"/>
              </a:ext>
            </a:extLst>
          </p:cNvPr>
          <p:cNvPicPr>
            <a:picLocks noGrp="1" noChangeAspect="1" noChangeArrowheads="1"/>
          </p:cNvPicPr>
          <p:nvPr>
            <p:ph idx="1"/>
          </p:nvPr>
        </p:nvPicPr>
        <p:blipFill>
          <a:blip r:embed="rId2">
            <a:lum bright="30000" contrast="30000"/>
            <a:extLst>
              <a:ext uri="{28A0092B-C50C-407E-A947-70E740481C1C}">
                <a14:useLocalDpi xmlns:a14="http://schemas.microsoft.com/office/drawing/2010/main" xmlns="" val="0"/>
              </a:ext>
            </a:extLst>
          </a:blip>
          <a:srcRect l="2499" r="2499" b="10201"/>
          <a:stretch>
            <a:fillRect/>
          </a:stretch>
        </p:blipFill>
        <p:spPr>
          <a:xfrm>
            <a:off x="152400" y="228600"/>
            <a:ext cx="8686800" cy="6629400"/>
          </a:xfrm>
          <a:ln/>
        </p:spPr>
      </p:pic>
      <p:sp>
        <p:nvSpPr>
          <p:cNvPr id="1049104" name="Rectangle 4">
            <a:extLst>
              <a:ext uri="{FF2B5EF4-FFF2-40B4-BE49-F238E27FC236}">
                <a16:creationId xmlns:a16="http://schemas.microsoft.com/office/drawing/2014/main" xmlns="" id="{D2DFC5E0-B5F1-3372-EB22-CCBBA52CDF05}"/>
              </a:ext>
            </a:extLst>
          </p:cNvPr>
          <p:cNvSpPr>
            <a:spLocks/>
          </p:cNvSpPr>
          <p:nvPr/>
        </p:nvSpPr>
        <p:spPr bwMode="auto">
          <a:xfrm>
            <a:off x="2667000" y="5867400"/>
            <a:ext cx="4419600" cy="457200"/>
          </a:xfrm>
          <a:prstGeom prst="rect">
            <a:avLst/>
          </a:prstGeom>
          <a:solidFill>
            <a:srgbClr val="FFFFFF"/>
          </a:solidFill>
          <a:ln w="25400">
            <a:solidFill>
              <a:srgbClr val="FFFFFF"/>
            </a:solidFill>
            <a:miter lim="800000"/>
            <a:headEnd/>
            <a:tailEnd/>
          </a:ln>
        </p:spPr>
        <p:txBody>
          <a:bodyPr anchor="ctr"/>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1049106" name="Rectangle 5">
            <a:extLst>
              <a:ext uri="{FF2B5EF4-FFF2-40B4-BE49-F238E27FC236}">
                <a16:creationId xmlns:a16="http://schemas.microsoft.com/office/drawing/2014/main" xmlns="" id="{A4634CDD-23A6-FC4F-4F1C-DC49F490B611}"/>
              </a:ext>
            </a:extLst>
          </p:cNvPr>
          <p:cNvSpPr>
            <a:spLocks noChangeArrowheads="1"/>
          </p:cNvSpPr>
          <p:nvPr/>
        </p:nvSpPr>
        <p:spPr bwMode="auto">
          <a:xfrm>
            <a:off x="3048000" y="5791200"/>
            <a:ext cx="3167063" cy="574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r>
              <a:rPr lang="en-US" altLang="en-US" sz="3200" b="1">
                <a:solidFill>
                  <a:srgbClr val="000099"/>
                </a:solidFill>
                <a:latin typeface="Bookman Old Style" panose="02050604050505020204" pitchFamily="18" charset="0"/>
              </a:rPr>
              <a:t>PREPAREDNESS</a:t>
            </a:r>
            <a:endParaRPr lang="en-US" altLang="en-US"/>
          </a:p>
        </p:txBody>
      </p:sp>
      <p:sp>
        <p:nvSpPr>
          <p:cNvPr id="2" name="Date Placeholder 1"/>
          <p:cNvSpPr>
            <a:spLocks noGrp="1"/>
          </p:cNvSpPr>
          <p:nvPr>
            <p:ph type="dt" sz="half" idx="10"/>
          </p:nvPr>
        </p:nvSpPr>
        <p:spPr/>
        <p:txBody>
          <a:bodyPr/>
          <a:lstStyle/>
          <a:p>
            <a:pPr>
              <a:defRPr/>
            </a:pPr>
            <a:fld id="{07F5F0F2-0392-4039-8626-C56707235ABD}"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41</a:t>
            </a:fld>
            <a:endParaRPr lang="en-US"/>
          </a:p>
        </p:txBody>
      </p:sp>
    </p:spTree>
    <p:extLst>
      <p:ext uri="{BB962C8B-B14F-4D97-AF65-F5344CB8AC3E}">
        <p14:creationId xmlns:p14="http://schemas.microsoft.com/office/powerpoint/2010/main" xmlns="" val="3192186480"/>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345" name="Content Placeholder 3" descr="Picture 002">
            <a:extLst>
              <a:ext uri="{FF2B5EF4-FFF2-40B4-BE49-F238E27FC236}">
                <a16:creationId xmlns:a16="http://schemas.microsoft.com/office/drawing/2014/main" xmlns="" id="{53CF5DD0-2141-69F3-1B05-EE8399242E88}"/>
              </a:ext>
            </a:extLst>
          </p:cNvPr>
          <p:cNvPicPr>
            <a:picLocks noGrp="1" noChangeAspect="1" noChangeArrowheads="1"/>
          </p:cNvPicPr>
          <p:nvPr>
            <p:ph idx="1"/>
          </p:nvPr>
        </p:nvPicPr>
        <p:blipFill>
          <a:blip r:embed="rId2">
            <a:lum bright="30000" contrast="30000"/>
            <a:extLst>
              <a:ext uri="{28A0092B-C50C-407E-A947-70E740481C1C}">
                <a14:useLocalDpi xmlns:a14="http://schemas.microsoft.com/office/drawing/2010/main" xmlns="" val="0"/>
              </a:ext>
            </a:extLst>
          </a:blip>
          <a:srcRect l="3333" r="3333" b="14256"/>
          <a:stretch>
            <a:fillRect/>
          </a:stretch>
        </p:blipFill>
        <p:spPr>
          <a:xfrm>
            <a:off x="304800" y="228600"/>
            <a:ext cx="8534400" cy="6400800"/>
          </a:xfrm>
          <a:ln/>
        </p:spPr>
      </p:pic>
      <p:sp>
        <p:nvSpPr>
          <p:cNvPr id="1049108" name="Rectangle 3">
            <a:extLst>
              <a:ext uri="{FF2B5EF4-FFF2-40B4-BE49-F238E27FC236}">
                <a16:creationId xmlns:a16="http://schemas.microsoft.com/office/drawing/2014/main" xmlns="" id="{AA02E093-46DD-75AA-5997-0AA7670A346A}"/>
              </a:ext>
            </a:extLst>
          </p:cNvPr>
          <p:cNvSpPr>
            <a:spLocks/>
          </p:cNvSpPr>
          <p:nvPr/>
        </p:nvSpPr>
        <p:spPr bwMode="auto">
          <a:xfrm>
            <a:off x="2819400" y="5562600"/>
            <a:ext cx="3429000" cy="457200"/>
          </a:xfrm>
          <a:prstGeom prst="rect">
            <a:avLst/>
          </a:prstGeom>
          <a:solidFill>
            <a:srgbClr val="FFFFFF"/>
          </a:solidFill>
          <a:ln w="25400">
            <a:solidFill>
              <a:srgbClr val="FFFFFF"/>
            </a:solidFill>
            <a:miter lim="800000"/>
            <a:headEnd/>
            <a:tailEnd/>
          </a:ln>
        </p:spPr>
        <p:txBody>
          <a:bodyPr anchor="ctr"/>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1049110" name="Title 1">
            <a:extLst>
              <a:ext uri="{FF2B5EF4-FFF2-40B4-BE49-F238E27FC236}">
                <a16:creationId xmlns:a16="http://schemas.microsoft.com/office/drawing/2014/main" xmlns="" id="{FF9CC728-D969-A805-70DC-B4949646CA12}"/>
              </a:ext>
            </a:extLst>
          </p:cNvPr>
          <p:cNvSpPr>
            <a:spLocks noChangeArrowheads="1"/>
          </p:cNvSpPr>
          <p:nvPr/>
        </p:nvSpPr>
        <p:spPr bwMode="auto">
          <a:xfrm>
            <a:off x="2362200" y="5257800"/>
            <a:ext cx="4343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r>
              <a:rPr lang="en-US" altLang="en-US" sz="4000" b="1">
                <a:solidFill>
                  <a:srgbClr val="000099"/>
                </a:solidFill>
                <a:latin typeface="Bookman Old Style" panose="02050604050505020204" pitchFamily="18" charset="0"/>
              </a:rPr>
              <a:t>PREVENTION</a:t>
            </a:r>
            <a:endParaRPr lang="en-US" altLang="en-US"/>
          </a:p>
        </p:txBody>
      </p:sp>
      <p:sp>
        <p:nvSpPr>
          <p:cNvPr id="2" name="Date Placeholder 1"/>
          <p:cNvSpPr>
            <a:spLocks noGrp="1"/>
          </p:cNvSpPr>
          <p:nvPr>
            <p:ph type="dt" sz="half" idx="10"/>
          </p:nvPr>
        </p:nvSpPr>
        <p:spPr/>
        <p:txBody>
          <a:bodyPr/>
          <a:lstStyle/>
          <a:p>
            <a:pPr>
              <a:defRPr/>
            </a:pPr>
            <a:fld id="{2CEDAE91-3DA4-4FA3-AEF3-DEE08E7269F4}"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42</a:t>
            </a:fld>
            <a:endParaRPr lang="en-US"/>
          </a:p>
        </p:txBody>
      </p:sp>
    </p:spTree>
    <p:extLst>
      <p:ext uri="{BB962C8B-B14F-4D97-AF65-F5344CB8AC3E}">
        <p14:creationId xmlns:p14="http://schemas.microsoft.com/office/powerpoint/2010/main" xmlns="" val="327731754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347" name="Content Placeholder 3" descr="Picture 003">
            <a:extLst>
              <a:ext uri="{FF2B5EF4-FFF2-40B4-BE49-F238E27FC236}">
                <a16:creationId xmlns:a16="http://schemas.microsoft.com/office/drawing/2014/main" xmlns="" id="{4369CD00-F1E6-C66E-E1F2-ADF76A3A336B}"/>
              </a:ext>
            </a:extLst>
          </p:cNvPr>
          <p:cNvPicPr>
            <a:picLocks noGrp="1" noChangeAspect="1" noChangeArrowheads="1"/>
          </p:cNvPicPr>
          <p:nvPr>
            <p:ph idx="1"/>
          </p:nvPr>
        </p:nvPicPr>
        <p:blipFill>
          <a:blip r:embed="rId2">
            <a:lum bright="30000" contrast="30000"/>
            <a:extLst>
              <a:ext uri="{28A0092B-C50C-407E-A947-70E740481C1C}">
                <a14:useLocalDpi xmlns:a14="http://schemas.microsoft.com/office/drawing/2010/main" xmlns="" val="0"/>
              </a:ext>
            </a:extLst>
          </a:blip>
          <a:srcRect l="2499" t="4433" r="4167" b="9880"/>
          <a:stretch>
            <a:fillRect/>
          </a:stretch>
        </p:blipFill>
        <p:spPr>
          <a:xfrm>
            <a:off x="0" y="0"/>
            <a:ext cx="9144000" cy="6477000"/>
          </a:xfrm>
          <a:ln/>
        </p:spPr>
      </p:pic>
      <p:sp>
        <p:nvSpPr>
          <p:cNvPr id="1049112" name="Rectangle 3">
            <a:extLst>
              <a:ext uri="{FF2B5EF4-FFF2-40B4-BE49-F238E27FC236}">
                <a16:creationId xmlns:a16="http://schemas.microsoft.com/office/drawing/2014/main" xmlns="" id="{E1A5C16A-730D-39EC-4730-A7186588969D}"/>
              </a:ext>
            </a:extLst>
          </p:cNvPr>
          <p:cNvSpPr>
            <a:spLocks/>
          </p:cNvSpPr>
          <p:nvPr/>
        </p:nvSpPr>
        <p:spPr bwMode="auto">
          <a:xfrm>
            <a:off x="2819400" y="5638800"/>
            <a:ext cx="3276600" cy="457200"/>
          </a:xfrm>
          <a:prstGeom prst="rect">
            <a:avLst/>
          </a:prstGeom>
          <a:solidFill>
            <a:srgbClr val="FFFFFF"/>
          </a:solidFill>
          <a:ln w="25400">
            <a:solidFill>
              <a:srgbClr val="FFFFFF"/>
            </a:solidFill>
            <a:miter lim="800000"/>
            <a:headEnd/>
            <a:tailEnd/>
          </a:ln>
        </p:spPr>
        <p:txBody>
          <a:bodyPr anchor="ctr"/>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1049114" name="Rectangle 4">
            <a:extLst>
              <a:ext uri="{FF2B5EF4-FFF2-40B4-BE49-F238E27FC236}">
                <a16:creationId xmlns:a16="http://schemas.microsoft.com/office/drawing/2014/main" xmlns="" id="{B03EB3AF-5D95-4EAD-38E9-4B7FEE022B74}"/>
              </a:ext>
            </a:extLst>
          </p:cNvPr>
          <p:cNvSpPr>
            <a:spLocks noChangeArrowheads="1"/>
          </p:cNvSpPr>
          <p:nvPr/>
        </p:nvSpPr>
        <p:spPr bwMode="auto">
          <a:xfrm>
            <a:off x="2971800" y="5486400"/>
            <a:ext cx="28829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r>
              <a:rPr lang="en-US" altLang="en-US" sz="3200" b="1">
                <a:solidFill>
                  <a:srgbClr val="000099"/>
                </a:solidFill>
                <a:latin typeface="Bookman Old Style" panose="02050604050505020204" pitchFamily="18" charset="0"/>
              </a:rPr>
              <a:t>MITIGATION</a:t>
            </a:r>
            <a:endParaRPr lang="en-US" altLang="en-US"/>
          </a:p>
        </p:txBody>
      </p:sp>
      <p:sp>
        <p:nvSpPr>
          <p:cNvPr id="2" name="Date Placeholder 1"/>
          <p:cNvSpPr>
            <a:spLocks noGrp="1"/>
          </p:cNvSpPr>
          <p:nvPr>
            <p:ph type="dt" sz="half" idx="10"/>
          </p:nvPr>
        </p:nvSpPr>
        <p:spPr/>
        <p:txBody>
          <a:bodyPr/>
          <a:lstStyle/>
          <a:p>
            <a:pPr>
              <a:defRPr/>
            </a:pPr>
            <a:fld id="{DCCB5782-DA4E-4D14-89DA-50E5A8231FE8}"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43</a:t>
            </a:fld>
            <a:endParaRPr lang="en-US"/>
          </a:p>
        </p:txBody>
      </p:sp>
    </p:spTree>
    <p:extLst>
      <p:ext uri="{BB962C8B-B14F-4D97-AF65-F5344CB8AC3E}">
        <p14:creationId xmlns:p14="http://schemas.microsoft.com/office/powerpoint/2010/main" xmlns="" val="3033398017"/>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6" name="Group -668">
            <a:extLst>
              <a:ext uri="{FF2B5EF4-FFF2-40B4-BE49-F238E27FC236}">
                <a16:creationId xmlns:a16="http://schemas.microsoft.com/office/drawing/2014/main" xmlns="" id="{9BD346EB-7B7D-06D7-CA54-F46E0FBA8A2A}"/>
              </a:ext>
            </a:extLst>
          </p:cNvPr>
          <p:cNvGrpSpPr>
            <a:grpSpLocks/>
          </p:cNvGrpSpPr>
          <p:nvPr/>
        </p:nvGrpSpPr>
        <p:grpSpPr bwMode="auto">
          <a:xfrm>
            <a:off x="2916238" y="4235450"/>
            <a:ext cx="2787650" cy="1522413"/>
            <a:chOff x="2237" y="2668"/>
            <a:chExt cx="1975" cy="959"/>
          </a:xfrm>
        </p:grpSpPr>
        <p:sp>
          <p:nvSpPr>
            <p:cNvPr id="1049116" name="Freeform 3">
              <a:extLst>
                <a:ext uri="{FF2B5EF4-FFF2-40B4-BE49-F238E27FC236}">
                  <a16:creationId xmlns:a16="http://schemas.microsoft.com/office/drawing/2014/main" xmlns="" id="{D7FD6DEC-FC40-AF84-15C2-4035DC94FB60}"/>
                </a:ext>
              </a:extLst>
            </p:cNvPr>
            <p:cNvSpPr>
              <a:spLocks noChangeArrowheads="1"/>
            </p:cNvSpPr>
            <p:nvPr/>
          </p:nvSpPr>
          <p:spPr bwMode="auto">
            <a:xfrm>
              <a:off x="2237" y="2687"/>
              <a:ext cx="1901" cy="940"/>
            </a:xfrm>
            <a:custGeom>
              <a:avLst/>
              <a:gdLst>
                <a:gd name="T0" fmla="*/ 1611 w 1901"/>
                <a:gd name="T1" fmla="*/ 637 h 940"/>
                <a:gd name="T2" fmla="*/ 1561 w 1901"/>
                <a:gd name="T3" fmla="*/ 662 h 940"/>
                <a:gd name="T4" fmla="*/ 1493 w 1901"/>
                <a:gd name="T5" fmla="*/ 689 h 940"/>
                <a:gd name="T6" fmla="*/ 1419 w 1901"/>
                <a:gd name="T7" fmla="*/ 714 h 940"/>
                <a:gd name="T8" fmla="*/ 1346 w 1901"/>
                <a:gd name="T9" fmla="*/ 730 h 940"/>
                <a:gd name="T10" fmla="*/ 1267 w 1901"/>
                <a:gd name="T11" fmla="*/ 738 h 940"/>
                <a:gd name="T12" fmla="*/ 1185 w 1901"/>
                <a:gd name="T13" fmla="*/ 740 h 940"/>
                <a:gd name="T14" fmla="*/ 1103 w 1901"/>
                <a:gd name="T15" fmla="*/ 736 h 940"/>
                <a:gd name="T16" fmla="*/ 1021 w 1901"/>
                <a:gd name="T17" fmla="*/ 723 h 940"/>
                <a:gd name="T18" fmla="*/ 939 w 1901"/>
                <a:gd name="T19" fmla="*/ 705 h 940"/>
                <a:gd name="T20" fmla="*/ 855 w 1901"/>
                <a:gd name="T21" fmla="*/ 680 h 940"/>
                <a:gd name="T22" fmla="*/ 769 w 1901"/>
                <a:gd name="T23" fmla="*/ 649 h 940"/>
                <a:gd name="T24" fmla="*/ 684 w 1901"/>
                <a:gd name="T25" fmla="*/ 612 h 940"/>
                <a:gd name="T26" fmla="*/ 603 w 1901"/>
                <a:gd name="T27" fmla="*/ 569 h 940"/>
                <a:gd name="T28" fmla="*/ 519 w 1901"/>
                <a:gd name="T29" fmla="*/ 517 h 940"/>
                <a:gd name="T30" fmla="*/ 444 w 1901"/>
                <a:gd name="T31" fmla="*/ 461 h 940"/>
                <a:gd name="T32" fmla="*/ 363 w 1901"/>
                <a:gd name="T33" fmla="*/ 399 h 940"/>
                <a:gd name="T34" fmla="*/ 286 w 1901"/>
                <a:gd name="T35" fmla="*/ 334 h 940"/>
                <a:gd name="T36" fmla="*/ 215 w 1901"/>
                <a:gd name="T37" fmla="*/ 263 h 940"/>
                <a:gd name="T38" fmla="*/ 146 w 1901"/>
                <a:gd name="T39" fmla="*/ 186 h 940"/>
                <a:gd name="T40" fmla="*/ 78 w 1901"/>
                <a:gd name="T41" fmla="*/ 110 h 940"/>
                <a:gd name="T42" fmla="*/ 17 w 1901"/>
                <a:gd name="T43" fmla="*/ 26 h 940"/>
                <a:gd name="T44" fmla="*/ 0 w 1901"/>
                <a:gd name="T45" fmla="*/ 0 h 940"/>
                <a:gd name="T46" fmla="*/ 62 w 1901"/>
                <a:gd name="T47" fmla="*/ 92 h 940"/>
                <a:gd name="T48" fmla="*/ 134 w 1901"/>
                <a:gd name="T49" fmla="*/ 180 h 940"/>
                <a:gd name="T50" fmla="*/ 204 w 1901"/>
                <a:gd name="T51" fmla="*/ 263 h 940"/>
                <a:gd name="T52" fmla="*/ 279 w 1901"/>
                <a:gd name="T53" fmla="*/ 349 h 940"/>
                <a:gd name="T54" fmla="*/ 354 w 1901"/>
                <a:gd name="T55" fmla="*/ 425 h 940"/>
                <a:gd name="T56" fmla="*/ 433 w 1901"/>
                <a:gd name="T57" fmla="*/ 498 h 940"/>
                <a:gd name="T58" fmla="*/ 512 w 1901"/>
                <a:gd name="T59" fmla="*/ 566 h 940"/>
                <a:gd name="T60" fmla="*/ 596 w 1901"/>
                <a:gd name="T61" fmla="*/ 628 h 940"/>
                <a:gd name="T62" fmla="*/ 680 w 1901"/>
                <a:gd name="T63" fmla="*/ 686 h 940"/>
                <a:gd name="T64" fmla="*/ 763 w 1901"/>
                <a:gd name="T65" fmla="*/ 737 h 940"/>
                <a:gd name="T66" fmla="*/ 845 w 1901"/>
                <a:gd name="T67" fmla="*/ 783 h 940"/>
                <a:gd name="T68" fmla="*/ 932 w 1901"/>
                <a:gd name="T69" fmla="*/ 823 h 940"/>
                <a:gd name="T70" fmla="*/ 1016 w 1901"/>
                <a:gd name="T71" fmla="*/ 857 h 940"/>
                <a:gd name="T72" fmla="*/ 1099 w 1901"/>
                <a:gd name="T73" fmla="*/ 884 h 940"/>
                <a:gd name="T74" fmla="*/ 1180 w 1901"/>
                <a:gd name="T75" fmla="*/ 904 h 940"/>
                <a:gd name="T76" fmla="*/ 1262 w 1901"/>
                <a:gd name="T77" fmla="*/ 920 h 940"/>
                <a:gd name="T78" fmla="*/ 1342 w 1901"/>
                <a:gd name="T79" fmla="*/ 926 h 940"/>
                <a:gd name="T80" fmla="*/ 1417 w 1901"/>
                <a:gd name="T81" fmla="*/ 929 h 940"/>
                <a:gd name="T82" fmla="*/ 1494 w 1901"/>
                <a:gd name="T83" fmla="*/ 923 h 940"/>
                <a:gd name="T84" fmla="*/ 1565 w 1901"/>
                <a:gd name="T85" fmla="*/ 910 h 940"/>
                <a:gd name="T86" fmla="*/ 1633 w 1901"/>
                <a:gd name="T87" fmla="*/ 890 h 940"/>
                <a:gd name="T88" fmla="*/ 1698 w 1901"/>
                <a:gd name="T89" fmla="*/ 864 h 940"/>
                <a:gd name="T90" fmla="*/ 1745 w 1901"/>
                <a:gd name="T91" fmla="*/ 845 h 940"/>
                <a:gd name="T92" fmla="*/ 1813 w 1901"/>
                <a:gd name="T93" fmla="*/ 939 h 940"/>
                <a:gd name="T94" fmla="*/ 1900 w 1901"/>
                <a:gd name="T95" fmla="*/ 595 h 940"/>
                <a:gd name="T96" fmla="*/ 1551 w 1901"/>
                <a:gd name="T97" fmla="*/ 534 h 940"/>
                <a:gd name="T98" fmla="*/ 1611 w 1901"/>
                <a:gd name="T99" fmla="*/ 637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01" h="940">
                  <a:moveTo>
                    <a:pt x="1611" y="637"/>
                  </a:moveTo>
                  <a:lnTo>
                    <a:pt x="1561" y="662"/>
                  </a:lnTo>
                  <a:lnTo>
                    <a:pt x="1493" y="689"/>
                  </a:lnTo>
                  <a:lnTo>
                    <a:pt x="1419" y="714"/>
                  </a:lnTo>
                  <a:lnTo>
                    <a:pt x="1346" y="730"/>
                  </a:lnTo>
                  <a:lnTo>
                    <a:pt x="1267" y="738"/>
                  </a:lnTo>
                  <a:lnTo>
                    <a:pt x="1185" y="740"/>
                  </a:lnTo>
                  <a:lnTo>
                    <a:pt x="1103" y="736"/>
                  </a:lnTo>
                  <a:lnTo>
                    <a:pt x="1021" y="723"/>
                  </a:lnTo>
                  <a:lnTo>
                    <a:pt x="939" y="705"/>
                  </a:lnTo>
                  <a:lnTo>
                    <a:pt x="855" y="680"/>
                  </a:lnTo>
                  <a:lnTo>
                    <a:pt x="769" y="649"/>
                  </a:lnTo>
                  <a:lnTo>
                    <a:pt x="684" y="612"/>
                  </a:lnTo>
                  <a:lnTo>
                    <a:pt x="603" y="569"/>
                  </a:lnTo>
                  <a:lnTo>
                    <a:pt x="519" y="517"/>
                  </a:lnTo>
                  <a:lnTo>
                    <a:pt x="444" y="461"/>
                  </a:lnTo>
                  <a:lnTo>
                    <a:pt x="363" y="399"/>
                  </a:lnTo>
                  <a:lnTo>
                    <a:pt x="286" y="334"/>
                  </a:lnTo>
                  <a:lnTo>
                    <a:pt x="215" y="263"/>
                  </a:lnTo>
                  <a:lnTo>
                    <a:pt x="146" y="186"/>
                  </a:lnTo>
                  <a:lnTo>
                    <a:pt x="78" y="110"/>
                  </a:lnTo>
                  <a:lnTo>
                    <a:pt x="17" y="26"/>
                  </a:lnTo>
                  <a:lnTo>
                    <a:pt x="0" y="0"/>
                  </a:lnTo>
                  <a:lnTo>
                    <a:pt x="62" y="92"/>
                  </a:lnTo>
                  <a:lnTo>
                    <a:pt x="134" y="180"/>
                  </a:lnTo>
                  <a:lnTo>
                    <a:pt x="204" y="263"/>
                  </a:lnTo>
                  <a:lnTo>
                    <a:pt x="279" y="349"/>
                  </a:lnTo>
                  <a:lnTo>
                    <a:pt x="354" y="425"/>
                  </a:lnTo>
                  <a:lnTo>
                    <a:pt x="433" y="498"/>
                  </a:lnTo>
                  <a:lnTo>
                    <a:pt x="512" y="566"/>
                  </a:lnTo>
                  <a:lnTo>
                    <a:pt x="596" y="628"/>
                  </a:lnTo>
                  <a:lnTo>
                    <a:pt x="680" y="686"/>
                  </a:lnTo>
                  <a:lnTo>
                    <a:pt x="763" y="737"/>
                  </a:lnTo>
                  <a:lnTo>
                    <a:pt x="845" y="783"/>
                  </a:lnTo>
                  <a:lnTo>
                    <a:pt x="932" y="823"/>
                  </a:lnTo>
                  <a:lnTo>
                    <a:pt x="1016" y="857"/>
                  </a:lnTo>
                  <a:lnTo>
                    <a:pt x="1099" y="884"/>
                  </a:lnTo>
                  <a:lnTo>
                    <a:pt x="1180" y="904"/>
                  </a:lnTo>
                  <a:lnTo>
                    <a:pt x="1262" y="920"/>
                  </a:lnTo>
                  <a:lnTo>
                    <a:pt x="1342" y="926"/>
                  </a:lnTo>
                  <a:lnTo>
                    <a:pt x="1417" y="929"/>
                  </a:lnTo>
                  <a:lnTo>
                    <a:pt x="1494" y="923"/>
                  </a:lnTo>
                  <a:lnTo>
                    <a:pt x="1565" y="910"/>
                  </a:lnTo>
                  <a:lnTo>
                    <a:pt x="1633" y="890"/>
                  </a:lnTo>
                  <a:lnTo>
                    <a:pt x="1698" y="864"/>
                  </a:lnTo>
                  <a:lnTo>
                    <a:pt x="1745" y="845"/>
                  </a:lnTo>
                  <a:lnTo>
                    <a:pt x="1813" y="939"/>
                  </a:lnTo>
                  <a:lnTo>
                    <a:pt x="1900" y="595"/>
                  </a:lnTo>
                  <a:lnTo>
                    <a:pt x="1551" y="534"/>
                  </a:lnTo>
                  <a:lnTo>
                    <a:pt x="1611" y="637"/>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1049118" name="Freeform 4">
              <a:extLst>
                <a:ext uri="{FF2B5EF4-FFF2-40B4-BE49-F238E27FC236}">
                  <a16:creationId xmlns:a16="http://schemas.microsoft.com/office/drawing/2014/main" xmlns="" id="{93172FAB-B91F-86D3-7FF0-FC4CC80EC951}"/>
                </a:ext>
              </a:extLst>
            </p:cNvPr>
            <p:cNvSpPr>
              <a:spLocks/>
            </p:cNvSpPr>
            <p:nvPr/>
          </p:nvSpPr>
          <p:spPr bwMode="auto">
            <a:xfrm>
              <a:off x="2310" y="2668"/>
              <a:ext cx="1902" cy="941"/>
            </a:xfrm>
            <a:custGeom>
              <a:avLst/>
              <a:gdLst>
                <a:gd name="T0" fmla="*/ 1613 w 1902"/>
                <a:gd name="T1" fmla="*/ 637 h 941"/>
                <a:gd name="T2" fmla="*/ 1562 w 1902"/>
                <a:gd name="T3" fmla="*/ 663 h 941"/>
                <a:gd name="T4" fmla="*/ 1491 w 1902"/>
                <a:gd name="T5" fmla="*/ 691 h 941"/>
                <a:gd name="T6" fmla="*/ 1419 w 1902"/>
                <a:gd name="T7" fmla="*/ 714 h 941"/>
                <a:gd name="T8" fmla="*/ 1348 w 1902"/>
                <a:gd name="T9" fmla="*/ 729 h 941"/>
                <a:gd name="T10" fmla="*/ 1268 w 1902"/>
                <a:gd name="T11" fmla="*/ 736 h 941"/>
                <a:gd name="T12" fmla="*/ 1186 w 1902"/>
                <a:gd name="T13" fmla="*/ 741 h 941"/>
                <a:gd name="T14" fmla="*/ 1103 w 1902"/>
                <a:gd name="T15" fmla="*/ 737 h 941"/>
                <a:gd name="T16" fmla="*/ 1022 w 1902"/>
                <a:gd name="T17" fmla="*/ 724 h 941"/>
                <a:gd name="T18" fmla="*/ 940 w 1902"/>
                <a:gd name="T19" fmla="*/ 705 h 941"/>
                <a:gd name="T20" fmla="*/ 855 w 1902"/>
                <a:gd name="T21" fmla="*/ 680 h 941"/>
                <a:gd name="T22" fmla="*/ 769 w 1902"/>
                <a:gd name="T23" fmla="*/ 649 h 941"/>
                <a:gd name="T24" fmla="*/ 685 w 1902"/>
                <a:gd name="T25" fmla="*/ 612 h 941"/>
                <a:gd name="T26" fmla="*/ 602 w 1902"/>
                <a:gd name="T27" fmla="*/ 568 h 941"/>
                <a:gd name="T28" fmla="*/ 520 w 1902"/>
                <a:gd name="T29" fmla="*/ 518 h 941"/>
                <a:gd name="T30" fmla="*/ 442 w 1902"/>
                <a:gd name="T31" fmla="*/ 463 h 941"/>
                <a:gd name="T32" fmla="*/ 363 w 1902"/>
                <a:gd name="T33" fmla="*/ 401 h 941"/>
                <a:gd name="T34" fmla="*/ 287 w 1902"/>
                <a:gd name="T35" fmla="*/ 334 h 941"/>
                <a:gd name="T36" fmla="*/ 217 w 1902"/>
                <a:gd name="T37" fmla="*/ 261 h 941"/>
                <a:gd name="T38" fmla="*/ 146 w 1902"/>
                <a:gd name="T39" fmla="*/ 186 h 941"/>
                <a:gd name="T40" fmla="*/ 78 w 1902"/>
                <a:gd name="T41" fmla="*/ 110 h 941"/>
                <a:gd name="T42" fmla="*/ 17 w 1902"/>
                <a:gd name="T43" fmla="*/ 27 h 941"/>
                <a:gd name="T44" fmla="*/ 0 w 1902"/>
                <a:gd name="T45" fmla="*/ 0 h 941"/>
                <a:gd name="T46" fmla="*/ 63 w 1902"/>
                <a:gd name="T47" fmla="*/ 93 h 941"/>
                <a:gd name="T48" fmla="*/ 135 w 1902"/>
                <a:gd name="T49" fmla="*/ 181 h 941"/>
                <a:gd name="T50" fmla="*/ 205 w 1902"/>
                <a:gd name="T51" fmla="*/ 265 h 941"/>
                <a:gd name="T52" fmla="*/ 278 w 1902"/>
                <a:gd name="T53" fmla="*/ 348 h 941"/>
                <a:gd name="T54" fmla="*/ 357 w 1902"/>
                <a:gd name="T55" fmla="*/ 424 h 941"/>
                <a:gd name="T56" fmla="*/ 434 w 1902"/>
                <a:gd name="T57" fmla="*/ 496 h 941"/>
                <a:gd name="T58" fmla="*/ 514 w 1902"/>
                <a:gd name="T59" fmla="*/ 565 h 941"/>
                <a:gd name="T60" fmla="*/ 597 w 1902"/>
                <a:gd name="T61" fmla="*/ 627 h 941"/>
                <a:gd name="T62" fmla="*/ 679 w 1902"/>
                <a:gd name="T63" fmla="*/ 687 h 941"/>
                <a:gd name="T64" fmla="*/ 763 w 1902"/>
                <a:gd name="T65" fmla="*/ 737 h 941"/>
                <a:gd name="T66" fmla="*/ 846 w 1902"/>
                <a:gd name="T67" fmla="*/ 784 h 941"/>
                <a:gd name="T68" fmla="*/ 933 w 1902"/>
                <a:gd name="T69" fmla="*/ 823 h 941"/>
                <a:gd name="T70" fmla="*/ 1015 w 1902"/>
                <a:gd name="T71" fmla="*/ 857 h 941"/>
                <a:gd name="T72" fmla="*/ 1102 w 1902"/>
                <a:gd name="T73" fmla="*/ 885 h 941"/>
                <a:gd name="T74" fmla="*/ 1182 w 1902"/>
                <a:gd name="T75" fmla="*/ 903 h 941"/>
                <a:gd name="T76" fmla="*/ 1262 w 1902"/>
                <a:gd name="T77" fmla="*/ 919 h 941"/>
                <a:gd name="T78" fmla="*/ 1341 w 1902"/>
                <a:gd name="T79" fmla="*/ 928 h 941"/>
                <a:gd name="T80" fmla="*/ 1416 w 1902"/>
                <a:gd name="T81" fmla="*/ 929 h 941"/>
                <a:gd name="T82" fmla="*/ 1493 w 1902"/>
                <a:gd name="T83" fmla="*/ 922 h 941"/>
                <a:gd name="T84" fmla="*/ 1563 w 1902"/>
                <a:gd name="T85" fmla="*/ 911 h 941"/>
                <a:gd name="T86" fmla="*/ 1636 w 1902"/>
                <a:gd name="T87" fmla="*/ 888 h 941"/>
                <a:gd name="T88" fmla="*/ 1697 w 1902"/>
                <a:gd name="T89" fmla="*/ 864 h 941"/>
                <a:gd name="T90" fmla="*/ 1748 w 1902"/>
                <a:gd name="T91" fmla="*/ 844 h 941"/>
                <a:gd name="T92" fmla="*/ 1815 w 1902"/>
                <a:gd name="T93" fmla="*/ 940 h 941"/>
                <a:gd name="T94" fmla="*/ 1901 w 1902"/>
                <a:gd name="T95" fmla="*/ 596 h 941"/>
                <a:gd name="T96" fmla="*/ 1551 w 1902"/>
                <a:gd name="T97" fmla="*/ 534 h 941"/>
                <a:gd name="T98" fmla="*/ 1613 w 1902"/>
                <a:gd name="T99" fmla="*/ 637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02" h="941">
                  <a:moveTo>
                    <a:pt x="1613" y="637"/>
                  </a:moveTo>
                  <a:lnTo>
                    <a:pt x="1562" y="663"/>
                  </a:lnTo>
                  <a:lnTo>
                    <a:pt x="1491" y="691"/>
                  </a:lnTo>
                  <a:lnTo>
                    <a:pt x="1419" y="714"/>
                  </a:lnTo>
                  <a:lnTo>
                    <a:pt x="1348" y="729"/>
                  </a:lnTo>
                  <a:lnTo>
                    <a:pt x="1268" y="736"/>
                  </a:lnTo>
                  <a:lnTo>
                    <a:pt x="1186" y="741"/>
                  </a:lnTo>
                  <a:lnTo>
                    <a:pt x="1103" y="737"/>
                  </a:lnTo>
                  <a:lnTo>
                    <a:pt x="1022" y="724"/>
                  </a:lnTo>
                  <a:lnTo>
                    <a:pt x="940" y="705"/>
                  </a:lnTo>
                  <a:lnTo>
                    <a:pt x="855" y="680"/>
                  </a:lnTo>
                  <a:lnTo>
                    <a:pt x="769" y="649"/>
                  </a:lnTo>
                  <a:lnTo>
                    <a:pt x="685" y="612"/>
                  </a:lnTo>
                  <a:lnTo>
                    <a:pt x="602" y="568"/>
                  </a:lnTo>
                  <a:lnTo>
                    <a:pt x="520" y="518"/>
                  </a:lnTo>
                  <a:lnTo>
                    <a:pt x="442" y="463"/>
                  </a:lnTo>
                  <a:lnTo>
                    <a:pt x="363" y="401"/>
                  </a:lnTo>
                  <a:lnTo>
                    <a:pt x="287" y="334"/>
                  </a:lnTo>
                  <a:lnTo>
                    <a:pt x="217" y="261"/>
                  </a:lnTo>
                  <a:lnTo>
                    <a:pt x="146" y="186"/>
                  </a:lnTo>
                  <a:lnTo>
                    <a:pt x="78" y="110"/>
                  </a:lnTo>
                  <a:lnTo>
                    <a:pt x="17" y="27"/>
                  </a:lnTo>
                  <a:lnTo>
                    <a:pt x="0" y="0"/>
                  </a:lnTo>
                  <a:lnTo>
                    <a:pt x="63" y="93"/>
                  </a:lnTo>
                  <a:lnTo>
                    <a:pt x="135" y="181"/>
                  </a:lnTo>
                  <a:lnTo>
                    <a:pt x="205" y="265"/>
                  </a:lnTo>
                  <a:lnTo>
                    <a:pt x="278" y="348"/>
                  </a:lnTo>
                  <a:lnTo>
                    <a:pt x="357" y="424"/>
                  </a:lnTo>
                  <a:lnTo>
                    <a:pt x="434" y="496"/>
                  </a:lnTo>
                  <a:lnTo>
                    <a:pt x="514" y="565"/>
                  </a:lnTo>
                  <a:lnTo>
                    <a:pt x="597" y="627"/>
                  </a:lnTo>
                  <a:lnTo>
                    <a:pt x="679" y="687"/>
                  </a:lnTo>
                  <a:lnTo>
                    <a:pt x="763" y="737"/>
                  </a:lnTo>
                  <a:lnTo>
                    <a:pt x="846" y="784"/>
                  </a:lnTo>
                  <a:lnTo>
                    <a:pt x="933" y="823"/>
                  </a:lnTo>
                  <a:lnTo>
                    <a:pt x="1015" y="857"/>
                  </a:lnTo>
                  <a:lnTo>
                    <a:pt x="1102" y="885"/>
                  </a:lnTo>
                  <a:lnTo>
                    <a:pt x="1182" y="903"/>
                  </a:lnTo>
                  <a:lnTo>
                    <a:pt x="1262" y="919"/>
                  </a:lnTo>
                  <a:lnTo>
                    <a:pt x="1341" y="928"/>
                  </a:lnTo>
                  <a:lnTo>
                    <a:pt x="1416" y="929"/>
                  </a:lnTo>
                  <a:lnTo>
                    <a:pt x="1493" y="922"/>
                  </a:lnTo>
                  <a:lnTo>
                    <a:pt x="1563" y="911"/>
                  </a:lnTo>
                  <a:lnTo>
                    <a:pt x="1636" y="888"/>
                  </a:lnTo>
                  <a:lnTo>
                    <a:pt x="1697" y="864"/>
                  </a:lnTo>
                  <a:lnTo>
                    <a:pt x="1748" y="844"/>
                  </a:lnTo>
                  <a:lnTo>
                    <a:pt x="1815" y="940"/>
                  </a:lnTo>
                  <a:lnTo>
                    <a:pt x="1901" y="596"/>
                  </a:lnTo>
                  <a:lnTo>
                    <a:pt x="1551" y="534"/>
                  </a:lnTo>
                  <a:lnTo>
                    <a:pt x="1613" y="637"/>
                  </a:lnTo>
                </a:path>
              </a:pathLst>
            </a:custGeom>
            <a:solidFill>
              <a:srgbClr val="FF0000"/>
            </a:solidFill>
            <a:ln w="12700" cap="rnd">
              <a:solidFill>
                <a:srgbClr val="000000"/>
              </a:solidFill>
              <a:round/>
              <a:headEnd/>
              <a:tailEnd/>
            </a:ln>
          </p:spPr>
          <p:txBody>
            <a:bodyPr/>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grpSp>
      <p:grpSp>
        <p:nvGrpSpPr>
          <p:cNvPr id="358" name="Group -666">
            <a:extLst>
              <a:ext uri="{FF2B5EF4-FFF2-40B4-BE49-F238E27FC236}">
                <a16:creationId xmlns:a16="http://schemas.microsoft.com/office/drawing/2014/main" xmlns="" id="{0D0B5D3C-2AF5-A66D-F9CC-8A1E089C0F16}"/>
              </a:ext>
            </a:extLst>
          </p:cNvPr>
          <p:cNvGrpSpPr>
            <a:grpSpLocks/>
          </p:cNvGrpSpPr>
          <p:nvPr/>
        </p:nvGrpSpPr>
        <p:grpSpPr bwMode="auto">
          <a:xfrm>
            <a:off x="2849563" y="1500188"/>
            <a:ext cx="2835275" cy="1355725"/>
            <a:chOff x="2019" y="945"/>
            <a:chExt cx="2010" cy="854"/>
          </a:xfrm>
        </p:grpSpPr>
        <p:sp>
          <p:nvSpPr>
            <p:cNvPr id="1049120" name="Freeform 6">
              <a:extLst>
                <a:ext uri="{FF2B5EF4-FFF2-40B4-BE49-F238E27FC236}">
                  <a16:creationId xmlns:a16="http://schemas.microsoft.com/office/drawing/2014/main" xmlns="" id="{20E4221D-7FEC-B2DE-3B9C-977E77899CB0}"/>
                </a:ext>
              </a:extLst>
            </p:cNvPr>
            <p:cNvSpPr>
              <a:spLocks noChangeArrowheads="1"/>
            </p:cNvSpPr>
            <p:nvPr/>
          </p:nvSpPr>
          <p:spPr bwMode="auto">
            <a:xfrm>
              <a:off x="2019" y="945"/>
              <a:ext cx="1937" cy="830"/>
            </a:xfrm>
            <a:custGeom>
              <a:avLst/>
              <a:gdLst>
                <a:gd name="T0" fmla="*/ 1651 w 1937"/>
                <a:gd name="T1" fmla="*/ 306 h 830"/>
                <a:gd name="T2" fmla="*/ 1604 w 1937"/>
                <a:gd name="T3" fmla="*/ 277 h 830"/>
                <a:gd name="T4" fmla="*/ 1537 w 1937"/>
                <a:gd name="T5" fmla="*/ 246 h 830"/>
                <a:gd name="T6" fmla="*/ 1464 w 1937"/>
                <a:gd name="T7" fmla="*/ 216 h 830"/>
                <a:gd name="T8" fmla="*/ 1394 w 1937"/>
                <a:gd name="T9" fmla="*/ 195 h 830"/>
                <a:gd name="T10" fmla="*/ 1315 w 1937"/>
                <a:gd name="T11" fmla="*/ 182 h 830"/>
                <a:gd name="T12" fmla="*/ 1233 w 1937"/>
                <a:gd name="T13" fmla="*/ 174 h 830"/>
                <a:gd name="T14" fmla="*/ 1151 w 1937"/>
                <a:gd name="T15" fmla="*/ 172 h 830"/>
                <a:gd name="T16" fmla="*/ 1069 w 1937"/>
                <a:gd name="T17" fmla="*/ 179 h 830"/>
                <a:gd name="T18" fmla="*/ 985 w 1937"/>
                <a:gd name="T19" fmla="*/ 192 h 830"/>
                <a:gd name="T20" fmla="*/ 900 w 1937"/>
                <a:gd name="T21" fmla="*/ 210 h 830"/>
                <a:gd name="T22" fmla="*/ 812 w 1937"/>
                <a:gd name="T23" fmla="*/ 236 h 830"/>
                <a:gd name="T24" fmla="*/ 725 w 1937"/>
                <a:gd name="T25" fmla="*/ 267 h 830"/>
                <a:gd name="T26" fmla="*/ 641 w 1937"/>
                <a:gd name="T27" fmla="*/ 305 h 830"/>
                <a:gd name="T28" fmla="*/ 553 w 1937"/>
                <a:gd name="T29" fmla="*/ 350 h 830"/>
                <a:gd name="T30" fmla="*/ 474 w 1937"/>
                <a:gd name="T31" fmla="*/ 400 h 830"/>
                <a:gd name="T32" fmla="*/ 389 w 1937"/>
                <a:gd name="T33" fmla="*/ 456 h 830"/>
                <a:gd name="T34" fmla="*/ 309 w 1937"/>
                <a:gd name="T35" fmla="*/ 516 h 830"/>
                <a:gd name="T36" fmla="*/ 233 w 1937"/>
                <a:gd name="T37" fmla="*/ 583 h 830"/>
                <a:gd name="T38" fmla="*/ 159 w 1937"/>
                <a:gd name="T39" fmla="*/ 655 h 830"/>
                <a:gd name="T40" fmla="*/ 85 w 1937"/>
                <a:gd name="T41" fmla="*/ 726 h 830"/>
                <a:gd name="T42" fmla="*/ 18 w 1937"/>
                <a:gd name="T43" fmla="*/ 805 h 830"/>
                <a:gd name="T44" fmla="*/ 0 w 1937"/>
                <a:gd name="T45" fmla="*/ 829 h 830"/>
                <a:gd name="T46" fmla="*/ 68 w 1937"/>
                <a:gd name="T47" fmla="*/ 741 h 830"/>
                <a:gd name="T48" fmla="*/ 146 w 1937"/>
                <a:gd name="T49" fmla="*/ 660 h 830"/>
                <a:gd name="T50" fmla="*/ 222 w 1937"/>
                <a:gd name="T51" fmla="*/ 581 h 830"/>
                <a:gd name="T52" fmla="*/ 302 w 1937"/>
                <a:gd name="T53" fmla="*/ 501 h 830"/>
                <a:gd name="T54" fmla="*/ 382 w 1937"/>
                <a:gd name="T55" fmla="*/ 431 h 830"/>
                <a:gd name="T56" fmla="*/ 467 w 1937"/>
                <a:gd name="T57" fmla="*/ 363 h 830"/>
                <a:gd name="T58" fmla="*/ 549 w 1937"/>
                <a:gd name="T59" fmla="*/ 300 h 830"/>
                <a:gd name="T60" fmla="*/ 638 w 1937"/>
                <a:gd name="T61" fmla="*/ 244 h 830"/>
                <a:gd name="T62" fmla="*/ 726 w 1937"/>
                <a:gd name="T63" fmla="*/ 193 h 830"/>
                <a:gd name="T64" fmla="*/ 813 w 1937"/>
                <a:gd name="T65" fmla="*/ 147 h 830"/>
                <a:gd name="T66" fmla="*/ 898 w 1937"/>
                <a:gd name="T67" fmla="*/ 107 h 830"/>
                <a:gd name="T68" fmla="*/ 987 w 1937"/>
                <a:gd name="T69" fmla="*/ 74 h 830"/>
                <a:gd name="T70" fmla="*/ 1072 w 1937"/>
                <a:gd name="T71" fmla="*/ 45 h 830"/>
                <a:gd name="T72" fmla="*/ 1158 w 1937"/>
                <a:gd name="T73" fmla="*/ 24 h 830"/>
                <a:gd name="T74" fmla="*/ 1240 w 1937"/>
                <a:gd name="T75" fmla="*/ 10 h 830"/>
                <a:gd name="T76" fmla="*/ 1323 w 1937"/>
                <a:gd name="T77" fmla="*/ 0 h 830"/>
                <a:gd name="T78" fmla="*/ 1403 w 1937"/>
                <a:gd name="T79" fmla="*/ 0 h 830"/>
                <a:gd name="T80" fmla="*/ 1478 w 1937"/>
                <a:gd name="T81" fmla="*/ 1 h 830"/>
                <a:gd name="T82" fmla="*/ 1554 w 1937"/>
                <a:gd name="T83" fmla="*/ 13 h 830"/>
                <a:gd name="T84" fmla="*/ 1625 w 1937"/>
                <a:gd name="T85" fmla="*/ 31 h 830"/>
                <a:gd name="T86" fmla="*/ 1690 w 1937"/>
                <a:gd name="T87" fmla="*/ 56 h 830"/>
                <a:gd name="T88" fmla="*/ 1753 w 1937"/>
                <a:gd name="T89" fmla="*/ 86 h 830"/>
                <a:gd name="T90" fmla="*/ 1800 w 1937"/>
                <a:gd name="T91" fmla="*/ 108 h 830"/>
                <a:gd name="T92" fmla="*/ 1874 w 1937"/>
                <a:gd name="T93" fmla="*/ 19 h 830"/>
                <a:gd name="T94" fmla="*/ 1936 w 1937"/>
                <a:gd name="T95" fmla="*/ 369 h 830"/>
                <a:gd name="T96" fmla="*/ 1584 w 1937"/>
                <a:gd name="T97" fmla="*/ 405 h 830"/>
                <a:gd name="T98" fmla="*/ 1651 w 1937"/>
                <a:gd name="T99" fmla="*/ 306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37" h="830">
                  <a:moveTo>
                    <a:pt x="1651" y="306"/>
                  </a:moveTo>
                  <a:lnTo>
                    <a:pt x="1604" y="277"/>
                  </a:lnTo>
                  <a:lnTo>
                    <a:pt x="1537" y="246"/>
                  </a:lnTo>
                  <a:lnTo>
                    <a:pt x="1464" y="216"/>
                  </a:lnTo>
                  <a:lnTo>
                    <a:pt x="1394" y="195"/>
                  </a:lnTo>
                  <a:lnTo>
                    <a:pt x="1315" y="182"/>
                  </a:lnTo>
                  <a:lnTo>
                    <a:pt x="1233" y="174"/>
                  </a:lnTo>
                  <a:lnTo>
                    <a:pt x="1151" y="172"/>
                  </a:lnTo>
                  <a:lnTo>
                    <a:pt x="1069" y="179"/>
                  </a:lnTo>
                  <a:lnTo>
                    <a:pt x="985" y="192"/>
                  </a:lnTo>
                  <a:lnTo>
                    <a:pt x="900" y="210"/>
                  </a:lnTo>
                  <a:lnTo>
                    <a:pt x="812" y="236"/>
                  </a:lnTo>
                  <a:lnTo>
                    <a:pt x="725" y="267"/>
                  </a:lnTo>
                  <a:lnTo>
                    <a:pt x="641" y="305"/>
                  </a:lnTo>
                  <a:lnTo>
                    <a:pt x="553" y="350"/>
                  </a:lnTo>
                  <a:lnTo>
                    <a:pt x="474" y="400"/>
                  </a:lnTo>
                  <a:lnTo>
                    <a:pt x="389" y="456"/>
                  </a:lnTo>
                  <a:lnTo>
                    <a:pt x="309" y="516"/>
                  </a:lnTo>
                  <a:lnTo>
                    <a:pt x="233" y="583"/>
                  </a:lnTo>
                  <a:lnTo>
                    <a:pt x="159" y="655"/>
                  </a:lnTo>
                  <a:lnTo>
                    <a:pt x="85" y="726"/>
                  </a:lnTo>
                  <a:lnTo>
                    <a:pt x="18" y="805"/>
                  </a:lnTo>
                  <a:lnTo>
                    <a:pt x="0" y="829"/>
                  </a:lnTo>
                  <a:lnTo>
                    <a:pt x="68" y="741"/>
                  </a:lnTo>
                  <a:lnTo>
                    <a:pt x="146" y="660"/>
                  </a:lnTo>
                  <a:lnTo>
                    <a:pt x="222" y="581"/>
                  </a:lnTo>
                  <a:lnTo>
                    <a:pt x="302" y="501"/>
                  </a:lnTo>
                  <a:lnTo>
                    <a:pt x="382" y="431"/>
                  </a:lnTo>
                  <a:lnTo>
                    <a:pt x="467" y="363"/>
                  </a:lnTo>
                  <a:lnTo>
                    <a:pt x="549" y="300"/>
                  </a:lnTo>
                  <a:lnTo>
                    <a:pt x="638" y="244"/>
                  </a:lnTo>
                  <a:lnTo>
                    <a:pt x="726" y="193"/>
                  </a:lnTo>
                  <a:lnTo>
                    <a:pt x="813" y="147"/>
                  </a:lnTo>
                  <a:lnTo>
                    <a:pt x="898" y="107"/>
                  </a:lnTo>
                  <a:lnTo>
                    <a:pt x="987" y="74"/>
                  </a:lnTo>
                  <a:lnTo>
                    <a:pt x="1072" y="45"/>
                  </a:lnTo>
                  <a:lnTo>
                    <a:pt x="1158" y="24"/>
                  </a:lnTo>
                  <a:lnTo>
                    <a:pt x="1240" y="10"/>
                  </a:lnTo>
                  <a:lnTo>
                    <a:pt x="1323" y="0"/>
                  </a:lnTo>
                  <a:lnTo>
                    <a:pt x="1403" y="0"/>
                  </a:lnTo>
                  <a:lnTo>
                    <a:pt x="1478" y="1"/>
                  </a:lnTo>
                  <a:lnTo>
                    <a:pt x="1554" y="13"/>
                  </a:lnTo>
                  <a:lnTo>
                    <a:pt x="1625" y="31"/>
                  </a:lnTo>
                  <a:lnTo>
                    <a:pt x="1690" y="56"/>
                  </a:lnTo>
                  <a:lnTo>
                    <a:pt x="1753" y="86"/>
                  </a:lnTo>
                  <a:lnTo>
                    <a:pt x="1800" y="108"/>
                  </a:lnTo>
                  <a:lnTo>
                    <a:pt x="1874" y="19"/>
                  </a:lnTo>
                  <a:lnTo>
                    <a:pt x="1936" y="369"/>
                  </a:lnTo>
                  <a:lnTo>
                    <a:pt x="1584" y="405"/>
                  </a:lnTo>
                  <a:lnTo>
                    <a:pt x="1651" y="306"/>
                  </a:lnTo>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1049122" name="Freeform 7">
              <a:extLst>
                <a:ext uri="{FF2B5EF4-FFF2-40B4-BE49-F238E27FC236}">
                  <a16:creationId xmlns:a16="http://schemas.microsoft.com/office/drawing/2014/main" xmlns="" id="{D26BC81A-9C97-AB39-B579-EF0A431805E5}"/>
                </a:ext>
              </a:extLst>
            </p:cNvPr>
            <p:cNvSpPr>
              <a:spLocks/>
            </p:cNvSpPr>
            <p:nvPr/>
          </p:nvSpPr>
          <p:spPr bwMode="auto">
            <a:xfrm>
              <a:off x="2090" y="966"/>
              <a:ext cx="1939" cy="833"/>
            </a:xfrm>
            <a:custGeom>
              <a:avLst/>
              <a:gdLst>
                <a:gd name="T0" fmla="*/ 1654 w 1939"/>
                <a:gd name="T1" fmla="*/ 310 h 833"/>
                <a:gd name="T2" fmla="*/ 1604 w 1939"/>
                <a:gd name="T3" fmla="*/ 280 h 833"/>
                <a:gd name="T4" fmla="*/ 1536 w 1939"/>
                <a:gd name="T5" fmla="*/ 247 h 833"/>
                <a:gd name="T6" fmla="*/ 1465 w 1939"/>
                <a:gd name="T7" fmla="*/ 219 h 833"/>
                <a:gd name="T8" fmla="*/ 1395 w 1939"/>
                <a:gd name="T9" fmla="*/ 199 h 833"/>
                <a:gd name="T10" fmla="*/ 1316 w 1939"/>
                <a:gd name="T11" fmla="*/ 187 h 833"/>
                <a:gd name="T12" fmla="*/ 1235 w 1939"/>
                <a:gd name="T13" fmla="*/ 176 h 833"/>
                <a:gd name="T14" fmla="*/ 1153 w 1939"/>
                <a:gd name="T15" fmla="*/ 174 h 833"/>
                <a:gd name="T16" fmla="*/ 1071 w 1939"/>
                <a:gd name="T17" fmla="*/ 181 h 833"/>
                <a:gd name="T18" fmla="*/ 987 w 1939"/>
                <a:gd name="T19" fmla="*/ 194 h 833"/>
                <a:gd name="T20" fmla="*/ 900 w 1939"/>
                <a:gd name="T21" fmla="*/ 213 h 833"/>
                <a:gd name="T22" fmla="*/ 813 w 1939"/>
                <a:gd name="T23" fmla="*/ 240 h 833"/>
                <a:gd name="T24" fmla="*/ 726 w 1939"/>
                <a:gd name="T25" fmla="*/ 270 h 833"/>
                <a:gd name="T26" fmla="*/ 641 w 1939"/>
                <a:gd name="T27" fmla="*/ 308 h 833"/>
                <a:gd name="T28" fmla="*/ 555 w 1939"/>
                <a:gd name="T29" fmla="*/ 352 h 833"/>
                <a:gd name="T30" fmla="*/ 473 w 1939"/>
                <a:gd name="T31" fmla="*/ 402 h 833"/>
                <a:gd name="T32" fmla="*/ 390 w 1939"/>
                <a:gd name="T33" fmla="*/ 458 h 833"/>
                <a:gd name="T34" fmla="*/ 310 w 1939"/>
                <a:gd name="T35" fmla="*/ 519 h 833"/>
                <a:gd name="T36" fmla="*/ 235 w 1939"/>
                <a:gd name="T37" fmla="*/ 587 h 833"/>
                <a:gd name="T38" fmla="*/ 159 w 1939"/>
                <a:gd name="T39" fmla="*/ 657 h 833"/>
                <a:gd name="T40" fmla="*/ 86 w 1939"/>
                <a:gd name="T41" fmla="*/ 729 h 833"/>
                <a:gd name="T42" fmla="*/ 19 w 1939"/>
                <a:gd name="T43" fmla="*/ 807 h 833"/>
                <a:gd name="T44" fmla="*/ 0 w 1939"/>
                <a:gd name="T45" fmla="*/ 832 h 833"/>
                <a:gd name="T46" fmla="*/ 69 w 1939"/>
                <a:gd name="T47" fmla="*/ 744 h 833"/>
                <a:gd name="T48" fmla="*/ 147 w 1939"/>
                <a:gd name="T49" fmla="*/ 662 h 833"/>
                <a:gd name="T50" fmla="*/ 223 w 1939"/>
                <a:gd name="T51" fmla="*/ 582 h 833"/>
                <a:gd name="T52" fmla="*/ 302 w 1939"/>
                <a:gd name="T53" fmla="*/ 505 h 833"/>
                <a:gd name="T54" fmla="*/ 385 w 1939"/>
                <a:gd name="T55" fmla="*/ 435 h 833"/>
                <a:gd name="T56" fmla="*/ 467 w 1939"/>
                <a:gd name="T57" fmla="*/ 367 h 833"/>
                <a:gd name="T58" fmla="*/ 552 w 1939"/>
                <a:gd name="T59" fmla="*/ 305 h 833"/>
                <a:gd name="T60" fmla="*/ 639 w 1939"/>
                <a:gd name="T61" fmla="*/ 249 h 833"/>
                <a:gd name="T62" fmla="*/ 726 w 1939"/>
                <a:gd name="T63" fmla="*/ 195 h 833"/>
                <a:gd name="T64" fmla="*/ 813 w 1939"/>
                <a:gd name="T65" fmla="*/ 151 h 833"/>
                <a:gd name="T66" fmla="*/ 899 w 1939"/>
                <a:gd name="T67" fmla="*/ 110 h 833"/>
                <a:gd name="T68" fmla="*/ 988 w 1939"/>
                <a:gd name="T69" fmla="*/ 77 h 833"/>
                <a:gd name="T70" fmla="*/ 1073 w 1939"/>
                <a:gd name="T71" fmla="*/ 49 h 833"/>
                <a:gd name="T72" fmla="*/ 1160 w 1939"/>
                <a:gd name="T73" fmla="*/ 27 h 833"/>
                <a:gd name="T74" fmla="*/ 1242 w 1939"/>
                <a:gd name="T75" fmla="*/ 14 h 833"/>
                <a:gd name="T76" fmla="*/ 1323 w 1939"/>
                <a:gd name="T77" fmla="*/ 4 h 833"/>
                <a:gd name="T78" fmla="*/ 1402 w 1939"/>
                <a:gd name="T79" fmla="*/ 0 h 833"/>
                <a:gd name="T80" fmla="*/ 1478 w 1939"/>
                <a:gd name="T81" fmla="*/ 5 h 833"/>
                <a:gd name="T82" fmla="*/ 1554 w 1939"/>
                <a:gd name="T83" fmla="*/ 17 h 833"/>
                <a:gd name="T84" fmla="*/ 1623 w 1939"/>
                <a:gd name="T85" fmla="*/ 33 h 833"/>
                <a:gd name="T86" fmla="*/ 1694 w 1939"/>
                <a:gd name="T87" fmla="*/ 61 h 833"/>
                <a:gd name="T88" fmla="*/ 1754 w 1939"/>
                <a:gd name="T89" fmla="*/ 89 h 833"/>
                <a:gd name="T90" fmla="*/ 1803 w 1939"/>
                <a:gd name="T91" fmla="*/ 112 h 833"/>
                <a:gd name="T92" fmla="*/ 1876 w 1939"/>
                <a:gd name="T93" fmla="*/ 22 h 833"/>
                <a:gd name="T94" fmla="*/ 1938 w 1939"/>
                <a:gd name="T95" fmla="*/ 371 h 833"/>
                <a:gd name="T96" fmla="*/ 1585 w 1939"/>
                <a:gd name="T97" fmla="*/ 408 h 833"/>
                <a:gd name="T98" fmla="*/ 1654 w 1939"/>
                <a:gd name="T99" fmla="*/ 31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39" h="833">
                  <a:moveTo>
                    <a:pt x="1654" y="310"/>
                  </a:moveTo>
                  <a:lnTo>
                    <a:pt x="1604" y="280"/>
                  </a:lnTo>
                  <a:lnTo>
                    <a:pt x="1536" y="247"/>
                  </a:lnTo>
                  <a:lnTo>
                    <a:pt x="1465" y="219"/>
                  </a:lnTo>
                  <a:lnTo>
                    <a:pt x="1395" y="199"/>
                  </a:lnTo>
                  <a:lnTo>
                    <a:pt x="1316" y="187"/>
                  </a:lnTo>
                  <a:lnTo>
                    <a:pt x="1235" y="176"/>
                  </a:lnTo>
                  <a:lnTo>
                    <a:pt x="1153" y="174"/>
                  </a:lnTo>
                  <a:lnTo>
                    <a:pt x="1071" y="181"/>
                  </a:lnTo>
                  <a:lnTo>
                    <a:pt x="987" y="194"/>
                  </a:lnTo>
                  <a:lnTo>
                    <a:pt x="900" y="213"/>
                  </a:lnTo>
                  <a:lnTo>
                    <a:pt x="813" y="240"/>
                  </a:lnTo>
                  <a:lnTo>
                    <a:pt x="726" y="270"/>
                  </a:lnTo>
                  <a:lnTo>
                    <a:pt x="641" y="308"/>
                  </a:lnTo>
                  <a:lnTo>
                    <a:pt x="555" y="352"/>
                  </a:lnTo>
                  <a:lnTo>
                    <a:pt x="473" y="402"/>
                  </a:lnTo>
                  <a:lnTo>
                    <a:pt x="390" y="458"/>
                  </a:lnTo>
                  <a:lnTo>
                    <a:pt x="310" y="519"/>
                  </a:lnTo>
                  <a:lnTo>
                    <a:pt x="235" y="587"/>
                  </a:lnTo>
                  <a:lnTo>
                    <a:pt x="159" y="657"/>
                  </a:lnTo>
                  <a:lnTo>
                    <a:pt x="86" y="729"/>
                  </a:lnTo>
                  <a:lnTo>
                    <a:pt x="19" y="807"/>
                  </a:lnTo>
                  <a:lnTo>
                    <a:pt x="0" y="832"/>
                  </a:lnTo>
                  <a:lnTo>
                    <a:pt x="69" y="744"/>
                  </a:lnTo>
                  <a:lnTo>
                    <a:pt x="147" y="662"/>
                  </a:lnTo>
                  <a:lnTo>
                    <a:pt x="223" y="582"/>
                  </a:lnTo>
                  <a:lnTo>
                    <a:pt x="302" y="505"/>
                  </a:lnTo>
                  <a:lnTo>
                    <a:pt x="385" y="435"/>
                  </a:lnTo>
                  <a:lnTo>
                    <a:pt x="467" y="367"/>
                  </a:lnTo>
                  <a:lnTo>
                    <a:pt x="552" y="305"/>
                  </a:lnTo>
                  <a:lnTo>
                    <a:pt x="639" y="249"/>
                  </a:lnTo>
                  <a:lnTo>
                    <a:pt x="726" y="195"/>
                  </a:lnTo>
                  <a:lnTo>
                    <a:pt x="813" y="151"/>
                  </a:lnTo>
                  <a:lnTo>
                    <a:pt x="899" y="110"/>
                  </a:lnTo>
                  <a:lnTo>
                    <a:pt x="988" y="77"/>
                  </a:lnTo>
                  <a:lnTo>
                    <a:pt x="1073" y="49"/>
                  </a:lnTo>
                  <a:lnTo>
                    <a:pt x="1160" y="27"/>
                  </a:lnTo>
                  <a:lnTo>
                    <a:pt x="1242" y="14"/>
                  </a:lnTo>
                  <a:lnTo>
                    <a:pt x="1323" y="4"/>
                  </a:lnTo>
                  <a:lnTo>
                    <a:pt x="1402" y="0"/>
                  </a:lnTo>
                  <a:lnTo>
                    <a:pt x="1478" y="5"/>
                  </a:lnTo>
                  <a:lnTo>
                    <a:pt x="1554" y="17"/>
                  </a:lnTo>
                  <a:lnTo>
                    <a:pt x="1623" y="33"/>
                  </a:lnTo>
                  <a:lnTo>
                    <a:pt x="1694" y="61"/>
                  </a:lnTo>
                  <a:lnTo>
                    <a:pt x="1754" y="89"/>
                  </a:lnTo>
                  <a:lnTo>
                    <a:pt x="1803" y="112"/>
                  </a:lnTo>
                  <a:lnTo>
                    <a:pt x="1876" y="22"/>
                  </a:lnTo>
                  <a:lnTo>
                    <a:pt x="1938" y="371"/>
                  </a:lnTo>
                  <a:lnTo>
                    <a:pt x="1585" y="408"/>
                  </a:lnTo>
                  <a:lnTo>
                    <a:pt x="1654" y="310"/>
                  </a:lnTo>
                </a:path>
              </a:pathLst>
            </a:custGeom>
            <a:solidFill>
              <a:srgbClr val="FF0000"/>
            </a:solidFill>
            <a:ln w="12700" cap="rnd">
              <a:solidFill>
                <a:srgbClr val="000000"/>
              </a:solidFill>
              <a:round/>
              <a:headEnd/>
              <a:tailEnd/>
            </a:ln>
          </p:spPr>
          <p:txBody>
            <a:bodyPr/>
            <a:lstStyle>
              <a:lvl1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eaLnBrk="0" hangingPunc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grpSp>
      <p:sp>
        <p:nvSpPr>
          <p:cNvPr id="1049124" name="Rectangle 8">
            <a:extLst>
              <a:ext uri="{FF2B5EF4-FFF2-40B4-BE49-F238E27FC236}">
                <a16:creationId xmlns:a16="http://schemas.microsoft.com/office/drawing/2014/main" xmlns="" id="{E347C6B6-A025-2F73-9782-0FA03381119A}"/>
              </a:ext>
            </a:extLst>
          </p:cNvPr>
          <p:cNvSpPr>
            <a:spLocks noGrp="1" noChangeArrowheads="1"/>
          </p:cNvSpPr>
          <p:nvPr>
            <p:ph type="title"/>
          </p:nvPr>
        </p:nvSpPr>
        <p:spPr>
          <a:ln/>
        </p:spPr>
        <p:txBody>
          <a:bodyPr/>
          <a:lstStyle/>
          <a:p>
            <a:pPr eaLnBrk="0" latinLnBrk="0" hangingPunct="0"/>
            <a:r>
              <a:rPr lang="en-US" altLang="ar-SA" b="1" u="sng">
                <a:effectLst>
                  <a:outerShdw blurRad="38100" dist="38100" dir="2700000" algn="tl">
                    <a:srgbClr val="FFFFFF"/>
                  </a:outerShdw>
                </a:effectLst>
                <a:latin typeface="Bookman Old Style" panose="02050604050505020204" pitchFamily="18" charset="0"/>
                <a:cs typeface="Times New Roman" panose="02020603050405020304" pitchFamily="18" charset="0"/>
                <a:sym typeface="Arial" panose="020B0604020202020204" pitchFamily="34" charset="0"/>
              </a:rPr>
              <a:t>CONCLUSION</a:t>
            </a:r>
            <a:endParaRPr lang="en-US" altLang="en-US"/>
          </a:p>
        </p:txBody>
      </p:sp>
      <p:sp>
        <p:nvSpPr>
          <p:cNvPr id="1049126" name="Rectangle 9">
            <a:extLst>
              <a:ext uri="{FF2B5EF4-FFF2-40B4-BE49-F238E27FC236}">
                <a16:creationId xmlns:a16="http://schemas.microsoft.com/office/drawing/2014/main" xmlns="" id="{9FDCB954-E6B1-DF91-E774-9B48A673FC75}"/>
              </a:ext>
            </a:extLst>
          </p:cNvPr>
          <p:cNvSpPr>
            <a:spLocks noGrp="1" noChangeArrowheads="1"/>
          </p:cNvSpPr>
          <p:nvPr>
            <p:ph type="body" sz="half" idx="1"/>
          </p:nvPr>
        </p:nvSpPr>
        <p:spPr>
          <a:xfrm>
            <a:off x="457200" y="2822575"/>
            <a:ext cx="3806825" cy="1543050"/>
          </a:xfrm>
          <a:ln/>
        </p:spPr>
        <p:txBody>
          <a:bodyPr/>
          <a:lstStyle/>
          <a:p>
            <a:pPr marL="0" indent="0" algn="ctr">
              <a:lnSpc>
                <a:spcPct val="90000"/>
              </a:lnSpc>
              <a:buFontTx/>
              <a:buNone/>
            </a:pPr>
            <a:r>
              <a:rPr lang="en-US" altLang="ar-SA" sz="2400" b="1">
                <a:latin typeface="Bookman Old Style" panose="02050604050505020204" pitchFamily="18" charset="0"/>
                <a:cs typeface="Arial" panose="020B0604020202020204" pitchFamily="34" charset="0"/>
              </a:rPr>
              <a:t>PREPAREDNESS IS THE KEY TO EFFECTIVE DISASTER MANAGEMENT</a:t>
            </a:r>
            <a:endParaRPr lang="en-US" altLang="en-US"/>
          </a:p>
          <a:p>
            <a:pPr marL="0" indent="0" algn="ctr">
              <a:lnSpc>
                <a:spcPct val="90000"/>
              </a:lnSpc>
              <a:buFontTx/>
              <a:buNone/>
            </a:pPr>
            <a:endParaRPr lang="en-US" altLang="en-US" sz="2400" b="1">
              <a:latin typeface="Bookman Old Style" panose="02050604050505020204" pitchFamily="18" charset="0"/>
            </a:endParaRPr>
          </a:p>
        </p:txBody>
      </p:sp>
      <p:sp>
        <p:nvSpPr>
          <p:cNvPr id="1049128" name="Rectangle 10">
            <a:extLst>
              <a:ext uri="{FF2B5EF4-FFF2-40B4-BE49-F238E27FC236}">
                <a16:creationId xmlns:a16="http://schemas.microsoft.com/office/drawing/2014/main" xmlns="" id="{EDD10533-F090-50D1-DB98-80454F78764C}"/>
              </a:ext>
            </a:extLst>
          </p:cNvPr>
          <p:cNvSpPr>
            <a:spLocks noGrp="1" noChangeArrowheads="1"/>
          </p:cNvSpPr>
          <p:nvPr>
            <p:ph type="body" sz="half" idx="2"/>
          </p:nvPr>
        </p:nvSpPr>
        <p:spPr>
          <a:xfrm>
            <a:off x="4876800" y="2133600"/>
            <a:ext cx="3806825" cy="3379788"/>
          </a:xfrm>
          <a:ln/>
        </p:spPr>
        <p:txBody>
          <a:bodyPr/>
          <a:lstStyle/>
          <a:p>
            <a:pPr marL="739775" indent="-739775">
              <a:spcBef>
                <a:spcPct val="0"/>
              </a:spcBef>
              <a:spcAft>
                <a:spcPct val="15000"/>
              </a:spcAft>
              <a:buFont typeface="Wingdings" panose="05000000000000000000" pitchFamily="2" charset="2"/>
              <a:buChar char="ü"/>
            </a:pPr>
            <a:r>
              <a:rPr lang="en-US" altLang="ar-SA" sz="2800" b="1">
                <a:latin typeface="Bookman Old Style" panose="02050604050505020204" pitchFamily="18" charset="0"/>
                <a:cs typeface="Arial" panose="020B0604020202020204" pitchFamily="34" charset="0"/>
              </a:rPr>
              <a:t>AWARENESS</a:t>
            </a:r>
            <a:endParaRPr lang="en-US" altLang="en-US"/>
          </a:p>
          <a:p>
            <a:pPr marL="739775" indent="-739775">
              <a:spcBef>
                <a:spcPct val="0"/>
              </a:spcBef>
              <a:spcAft>
                <a:spcPct val="15000"/>
              </a:spcAft>
              <a:buFont typeface="Wingdings" panose="05000000000000000000" pitchFamily="2" charset="2"/>
              <a:buChar char="ü"/>
            </a:pPr>
            <a:r>
              <a:rPr lang="en-US" altLang="ar-SA" sz="2800" b="1">
                <a:latin typeface="Bookman Old Style" panose="02050604050505020204" pitchFamily="18" charset="0"/>
                <a:cs typeface="Arial" panose="020B0604020202020204" pitchFamily="34" charset="0"/>
              </a:rPr>
              <a:t>TRAINING</a:t>
            </a:r>
            <a:endParaRPr lang="en-US" altLang="en-US"/>
          </a:p>
          <a:p>
            <a:pPr marL="739775" indent="-739775">
              <a:spcBef>
                <a:spcPct val="0"/>
              </a:spcBef>
              <a:spcAft>
                <a:spcPct val="15000"/>
              </a:spcAft>
              <a:buFont typeface="Wingdings" panose="05000000000000000000" pitchFamily="2" charset="2"/>
              <a:buChar char="ü"/>
            </a:pPr>
            <a:r>
              <a:rPr lang="en-US" altLang="ar-SA" sz="2800" b="1">
                <a:latin typeface="Bookman Old Style" panose="02050604050505020204" pitchFamily="18" charset="0"/>
                <a:cs typeface="Arial" panose="020B0604020202020204" pitchFamily="34" charset="0"/>
              </a:rPr>
              <a:t>EQUIPMENT</a:t>
            </a:r>
            <a:endParaRPr lang="en-US" altLang="en-US"/>
          </a:p>
          <a:p>
            <a:pPr marL="739775" indent="-739775">
              <a:spcBef>
                <a:spcPct val="0"/>
              </a:spcBef>
              <a:spcAft>
                <a:spcPct val="15000"/>
              </a:spcAft>
              <a:buFont typeface="Wingdings" panose="05000000000000000000" pitchFamily="2" charset="2"/>
              <a:buChar char="ü"/>
            </a:pPr>
            <a:r>
              <a:rPr lang="en-US" altLang="ar-SA" sz="2800" b="1">
                <a:latin typeface="Bookman Old Style" panose="02050604050505020204" pitchFamily="18" charset="0"/>
                <a:cs typeface="Arial" panose="020B0604020202020204" pitchFamily="34" charset="0"/>
              </a:rPr>
              <a:t>RESOURCES</a:t>
            </a:r>
            <a:endParaRPr lang="en-US" altLang="en-US"/>
          </a:p>
          <a:p>
            <a:pPr marL="739775" indent="-739775">
              <a:spcBef>
                <a:spcPct val="0"/>
              </a:spcBef>
              <a:spcAft>
                <a:spcPct val="15000"/>
              </a:spcAft>
              <a:buFont typeface="Wingdings" panose="05000000000000000000" pitchFamily="2" charset="2"/>
              <a:buChar char="ü"/>
            </a:pPr>
            <a:r>
              <a:rPr lang="en-US" altLang="ar-SA" sz="2800" b="1">
                <a:latin typeface="Bookman Old Style" panose="02050604050505020204" pitchFamily="18" charset="0"/>
                <a:cs typeface="Arial" panose="020B0604020202020204" pitchFamily="34" charset="0"/>
              </a:rPr>
              <a:t>PLANNING</a:t>
            </a:r>
            <a:endParaRPr lang="en-US" altLang="en-US"/>
          </a:p>
          <a:p>
            <a:pPr marL="739775" indent="-739775">
              <a:spcBef>
                <a:spcPct val="0"/>
              </a:spcBef>
              <a:spcAft>
                <a:spcPct val="15000"/>
              </a:spcAft>
              <a:buFont typeface="Wingdings" panose="05000000000000000000" pitchFamily="2" charset="2"/>
              <a:buChar char="ü"/>
            </a:pPr>
            <a:r>
              <a:rPr lang="en-US" altLang="ar-SA" sz="2800" b="1">
                <a:latin typeface="Bookman Old Style" panose="02050604050505020204" pitchFamily="18" charset="0"/>
                <a:cs typeface="Arial" panose="020B0604020202020204" pitchFamily="34" charset="0"/>
              </a:rPr>
              <a:t>EXERCISES</a:t>
            </a:r>
            <a:endParaRPr lang="en-US" altLang="en-US"/>
          </a:p>
        </p:txBody>
      </p:sp>
      <p:sp>
        <p:nvSpPr>
          <p:cNvPr id="2" name="Date Placeholder 1"/>
          <p:cNvSpPr>
            <a:spLocks noGrp="1"/>
          </p:cNvSpPr>
          <p:nvPr>
            <p:ph type="dt" sz="half" idx="10"/>
          </p:nvPr>
        </p:nvSpPr>
        <p:spPr/>
        <p:txBody>
          <a:bodyPr/>
          <a:lstStyle/>
          <a:p>
            <a:pPr>
              <a:defRPr/>
            </a:pPr>
            <a:fld id="{EEA5C308-1F9E-4915-B3A2-07AA0FA13992}"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48D44238-11B8-4163-A5E0-7D433A404175}" type="slidenum">
              <a:rPr lang="en-US" smtClean="0"/>
              <a:pPr>
                <a:defRPr/>
              </a:pPr>
              <a:t>44</a:t>
            </a:fld>
            <a:endParaRPr lang="en-US"/>
          </a:p>
        </p:txBody>
      </p:sp>
    </p:spTree>
    <p:extLst>
      <p:ext uri="{BB962C8B-B14F-4D97-AF65-F5344CB8AC3E}">
        <p14:creationId xmlns:p14="http://schemas.microsoft.com/office/powerpoint/2010/main" xmlns="" val="4103109285"/>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36" name="Title 1">
            <a:extLst>
              <a:ext uri="{FF2B5EF4-FFF2-40B4-BE49-F238E27FC236}">
                <a16:creationId xmlns:a16="http://schemas.microsoft.com/office/drawing/2014/main" xmlns="" id="{B50F6E9F-7A3C-C925-6A6D-47D5B738993F}"/>
              </a:ext>
            </a:extLst>
          </p:cNvPr>
          <p:cNvSpPr>
            <a:spLocks noGrp="1" noChangeArrowheads="1"/>
          </p:cNvSpPr>
          <p:nvPr>
            <p:ph type="title"/>
          </p:nvPr>
        </p:nvSpPr>
        <p:spPr>
          <a:ln/>
        </p:spPr>
        <p:txBody>
          <a:bodyPr/>
          <a:lstStyle/>
          <a:p>
            <a:pPr eaLnBrk="0" latinLnBrk="0" hangingPunct="0"/>
            <a:r>
              <a:rPr lang="en-US" altLang="en-US" sz="2800" b="1">
                <a:solidFill>
                  <a:srgbClr val="C00000"/>
                </a:solidFill>
                <a:latin typeface="Algerian" panose="04020705040A02060702" pitchFamily="82" charset="0"/>
                <a:sym typeface="Arial" panose="020B0604020202020204" pitchFamily="34" charset="0"/>
              </a:rPr>
              <a:t>NATIONAL DISASTER MANAGEMENT AUTHORITY (NDMA)</a:t>
            </a:r>
            <a:endParaRPr lang="en-US" altLang="en-US"/>
          </a:p>
        </p:txBody>
      </p:sp>
      <p:sp>
        <p:nvSpPr>
          <p:cNvPr id="1049138" name="Content Placeholder 2">
            <a:extLst>
              <a:ext uri="{FF2B5EF4-FFF2-40B4-BE49-F238E27FC236}">
                <a16:creationId xmlns:a16="http://schemas.microsoft.com/office/drawing/2014/main" xmlns="" id="{64D9C1BC-A625-93BE-24B4-4A28691612DA}"/>
              </a:ext>
            </a:extLst>
          </p:cNvPr>
          <p:cNvSpPr>
            <a:spLocks noGrp="1" noChangeArrowheads="1"/>
          </p:cNvSpPr>
          <p:nvPr>
            <p:ph idx="1"/>
          </p:nvPr>
        </p:nvSpPr>
        <p:spPr>
          <a:xfrm>
            <a:off x="457200" y="1219200"/>
            <a:ext cx="8229600" cy="5410200"/>
          </a:xfrm>
          <a:ln/>
        </p:spPr>
        <p:txBody>
          <a:bodyPr/>
          <a:lstStyle/>
          <a:p>
            <a:pPr>
              <a:lnSpc>
                <a:spcPct val="80000"/>
              </a:lnSpc>
            </a:pPr>
            <a:endParaRPr lang="en-US" altLang="en-US" sz="2700">
              <a:sym typeface="Arial" panose="020B0604020202020204" pitchFamily="34" charset="0"/>
            </a:endParaRPr>
          </a:p>
          <a:p>
            <a:pPr>
              <a:lnSpc>
                <a:spcPct val="80000"/>
              </a:lnSpc>
            </a:pPr>
            <a:r>
              <a:rPr lang="en-US" altLang="en-US" sz="2700">
                <a:sym typeface="Arial" panose="020B0604020202020204" pitchFamily="34" charset="0"/>
              </a:rPr>
              <a:t>NDMA was established as per DM Act 2005</a:t>
            </a:r>
            <a:endParaRPr lang="en-US" altLang="en-US"/>
          </a:p>
          <a:p>
            <a:pPr>
              <a:lnSpc>
                <a:spcPct val="80000"/>
              </a:lnSpc>
            </a:pPr>
            <a:r>
              <a:rPr lang="en-US" altLang="en-US" sz="2700">
                <a:sym typeface="Arial" panose="020B0604020202020204" pitchFamily="34" charset="0"/>
              </a:rPr>
              <a:t>National Disaster Management Authority is an agency of MHA.</a:t>
            </a:r>
            <a:endParaRPr lang="en-US" altLang="en-US"/>
          </a:p>
          <a:p>
            <a:pPr>
              <a:lnSpc>
                <a:spcPct val="80000"/>
              </a:lnSpc>
            </a:pPr>
            <a:r>
              <a:rPr lang="en-US" altLang="en-US" sz="2700">
                <a:sym typeface="Arial" panose="020B0604020202020204" pitchFamily="34" charset="0"/>
              </a:rPr>
              <a:t>To coordinate response to natural &amp; manmade disasters.</a:t>
            </a:r>
            <a:endParaRPr lang="en-US" altLang="en-US"/>
          </a:p>
          <a:p>
            <a:pPr>
              <a:lnSpc>
                <a:spcPct val="80000"/>
              </a:lnSpc>
            </a:pPr>
            <a:r>
              <a:rPr lang="en-US" altLang="en-US" sz="2700">
                <a:sym typeface="Arial" panose="020B0604020202020204" pitchFamily="34" charset="0"/>
              </a:rPr>
              <a:t>For capacity building in disaster resiliency &amp; crisis response.</a:t>
            </a:r>
            <a:endParaRPr lang="en-US" altLang="en-US"/>
          </a:p>
          <a:p>
            <a:pPr>
              <a:lnSpc>
                <a:spcPct val="80000"/>
              </a:lnSpc>
            </a:pPr>
            <a:r>
              <a:rPr lang="en-US" altLang="en-US" sz="2700">
                <a:sym typeface="Arial" panose="020B0604020202020204" pitchFamily="34" charset="0"/>
              </a:rPr>
              <a:t>The PM is the ex-officio chairperson .</a:t>
            </a:r>
            <a:endParaRPr lang="en-US" altLang="en-US"/>
          </a:p>
          <a:p>
            <a:pPr>
              <a:lnSpc>
                <a:spcPct val="80000"/>
              </a:lnSpc>
            </a:pPr>
            <a:r>
              <a:rPr lang="en-US" altLang="en-US" sz="2700">
                <a:sym typeface="Arial" panose="020B0604020202020204" pitchFamily="34" charset="0"/>
              </a:rPr>
              <a:t>Agency is responsible for  framing policies laying down guidelines and best practices.</a:t>
            </a:r>
            <a:endParaRPr lang="en-US" altLang="en-US"/>
          </a:p>
          <a:p>
            <a:pPr>
              <a:lnSpc>
                <a:spcPct val="80000"/>
              </a:lnSpc>
            </a:pPr>
            <a:r>
              <a:rPr lang="en-US" altLang="en-US" sz="2700">
                <a:sym typeface="Arial" panose="020B0604020202020204" pitchFamily="34" charset="0"/>
              </a:rPr>
              <a:t>Coordinating with SDMA’s to ensure holistic approach &amp; distributed  approach  towards DM.</a:t>
            </a:r>
            <a:endParaRPr lang="en-US" altLang="en-US"/>
          </a:p>
          <a:p>
            <a:pPr>
              <a:lnSpc>
                <a:spcPct val="80000"/>
              </a:lnSpc>
            </a:pPr>
            <a:endParaRPr lang="en-US" altLang="en-US" sz="2700">
              <a:sym typeface="Arial" panose="020B0604020202020204" pitchFamily="34" charset="0"/>
            </a:endParaRPr>
          </a:p>
          <a:p>
            <a:pPr>
              <a:lnSpc>
                <a:spcPct val="80000"/>
              </a:lnSpc>
            </a:pPr>
            <a:endParaRPr lang="en-US" altLang="en-US" sz="2700">
              <a:sym typeface="Arial" panose="020B0604020202020204" pitchFamily="34" charset="0"/>
            </a:endParaRPr>
          </a:p>
          <a:p>
            <a:pPr>
              <a:lnSpc>
                <a:spcPct val="80000"/>
              </a:lnSpc>
            </a:pPr>
            <a:endParaRPr lang="en-US" altLang="en-US" sz="2700">
              <a:sym typeface="Arial" panose="020B0604020202020204" pitchFamily="34" charset="0"/>
            </a:endParaRPr>
          </a:p>
          <a:p>
            <a:pPr>
              <a:lnSpc>
                <a:spcPct val="80000"/>
              </a:lnSpc>
            </a:pPr>
            <a:endParaRPr lang="en-US" altLang="en-US" sz="2700">
              <a:sym typeface="Arial" panose="020B0604020202020204" pitchFamily="34" charset="0"/>
            </a:endParaRPr>
          </a:p>
        </p:txBody>
      </p:sp>
      <p:sp>
        <p:nvSpPr>
          <p:cNvPr id="2" name="Date Placeholder 1"/>
          <p:cNvSpPr>
            <a:spLocks noGrp="1"/>
          </p:cNvSpPr>
          <p:nvPr>
            <p:ph type="dt" sz="half" idx="10"/>
          </p:nvPr>
        </p:nvSpPr>
        <p:spPr/>
        <p:txBody>
          <a:bodyPr/>
          <a:lstStyle/>
          <a:p>
            <a:pPr>
              <a:defRPr/>
            </a:pPr>
            <a:fld id="{0113394F-054A-40D1-9E3A-6C9217B57EA4}"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45</a:t>
            </a:fld>
            <a:endParaRPr lang="en-US"/>
          </a:p>
        </p:txBody>
      </p:sp>
    </p:spTree>
    <p:extLst>
      <p:ext uri="{BB962C8B-B14F-4D97-AF65-F5344CB8AC3E}">
        <p14:creationId xmlns:p14="http://schemas.microsoft.com/office/powerpoint/2010/main" xmlns="" val="3440307724"/>
      </p:ext>
    </p:extLst>
  </p:cSld>
  <p:clrMapOvr>
    <a:masterClrMapping/>
  </p:clrMapOvr>
  <p:transition>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44" name="Title 1">
            <a:extLst>
              <a:ext uri="{FF2B5EF4-FFF2-40B4-BE49-F238E27FC236}">
                <a16:creationId xmlns:a16="http://schemas.microsoft.com/office/drawing/2014/main" xmlns="" id="{34602626-E4A7-105D-13E0-8DE0111E0CC6}"/>
              </a:ext>
            </a:extLst>
          </p:cNvPr>
          <p:cNvSpPr>
            <a:spLocks noGrp="1" noChangeArrowheads="1"/>
          </p:cNvSpPr>
          <p:nvPr>
            <p:ph type="title"/>
          </p:nvPr>
        </p:nvSpPr>
        <p:spPr>
          <a:ln/>
        </p:spPr>
        <p:txBody>
          <a:bodyPr/>
          <a:lstStyle/>
          <a:p>
            <a:pPr eaLnBrk="0" latinLnBrk="0" hangingPunct="0"/>
            <a:r>
              <a:rPr lang="en-IN" altLang="en-US" sz="4000" b="1">
                <a:solidFill>
                  <a:srgbClr val="C00000"/>
                </a:solidFill>
                <a:latin typeface="Algerian" panose="04020705040A02060702" pitchFamily="82" charset="0"/>
                <a:sym typeface="Arial" panose="020B0604020202020204" pitchFamily="34" charset="0"/>
              </a:rPr>
              <a:t>NDMA Guidelines</a:t>
            </a:r>
            <a:r>
              <a:rPr lang="en-US" altLang="en-US" sz="4000" b="1">
                <a:solidFill>
                  <a:srgbClr val="C00000"/>
                </a:solidFill>
                <a:latin typeface="Algerian" panose="04020705040A02060702" pitchFamily="82" charset="0"/>
                <a:sym typeface="Arial" panose="020B0604020202020204" pitchFamily="34" charset="0"/>
              </a:rPr>
              <a:t/>
            </a:r>
            <a:br>
              <a:rPr lang="en-US" altLang="en-US" sz="4000" b="1">
                <a:solidFill>
                  <a:srgbClr val="C00000"/>
                </a:solidFill>
                <a:latin typeface="Algerian" panose="04020705040A02060702" pitchFamily="82" charset="0"/>
                <a:sym typeface="Arial" panose="020B0604020202020204" pitchFamily="34" charset="0"/>
              </a:rPr>
            </a:br>
            <a:endParaRPr lang="en-IN" altLang="en-US" sz="4000" b="1">
              <a:latin typeface="Calibri" panose="020F0502020204030204" pitchFamily="34" charset="0"/>
              <a:sym typeface="Arial" panose="020B0604020202020204" pitchFamily="34" charset="0"/>
            </a:endParaRPr>
          </a:p>
        </p:txBody>
      </p:sp>
      <p:sp>
        <p:nvSpPr>
          <p:cNvPr id="1049146" name="Content Placeholder 2">
            <a:extLst>
              <a:ext uri="{FF2B5EF4-FFF2-40B4-BE49-F238E27FC236}">
                <a16:creationId xmlns:a16="http://schemas.microsoft.com/office/drawing/2014/main" xmlns="" id="{05A779BD-0867-D2B5-5183-ED204AC722F2}"/>
              </a:ext>
            </a:extLst>
          </p:cNvPr>
          <p:cNvSpPr>
            <a:spLocks noGrp="1" noChangeArrowheads="1"/>
          </p:cNvSpPr>
          <p:nvPr>
            <p:ph idx="1"/>
          </p:nvPr>
        </p:nvSpPr>
        <p:spPr>
          <a:xfrm>
            <a:off x="457200" y="914400"/>
            <a:ext cx="8229600" cy="5715000"/>
          </a:xfrm>
          <a:ln/>
        </p:spPr>
        <p:txBody>
          <a:bodyPr/>
          <a:lstStyle/>
          <a:p>
            <a:pPr>
              <a:lnSpc>
                <a:spcPct val="80000"/>
              </a:lnSpc>
            </a:pPr>
            <a:r>
              <a:rPr lang="en-IN" altLang="en-US" sz="3000">
                <a:sym typeface="Arial" panose="020B0604020202020204" pitchFamily="34" charset="0"/>
              </a:rPr>
              <a:t>Guidelines for Nuclear attack disaster.</a:t>
            </a:r>
            <a:endParaRPr lang="en-US" altLang="en-US"/>
          </a:p>
          <a:p>
            <a:pPr>
              <a:lnSpc>
                <a:spcPct val="80000"/>
              </a:lnSpc>
            </a:pPr>
            <a:r>
              <a:rPr lang="en-IN" altLang="en-US" sz="3000">
                <a:sym typeface="Arial" panose="020B0604020202020204" pitchFamily="34" charset="0"/>
              </a:rPr>
              <a:t>Guidelines on Chemical Disaster  (Industrial)</a:t>
            </a:r>
            <a:endParaRPr lang="en-US" altLang="en-US"/>
          </a:p>
          <a:p>
            <a:pPr>
              <a:lnSpc>
                <a:spcPct val="80000"/>
              </a:lnSpc>
            </a:pPr>
            <a:r>
              <a:rPr lang="en-IN" altLang="en-US" sz="3000">
                <a:sym typeface="Arial" panose="020B0604020202020204" pitchFamily="34" charset="0"/>
              </a:rPr>
              <a:t>Guidelines for Chemical (Terrorism Disaster )</a:t>
            </a:r>
            <a:endParaRPr lang="en-US" altLang="en-US"/>
          </a:p>
          <a:p>
            <a:pPr>
              <a:lnSpc>
                <a:spcPct val="80000"/>
              </a:lnSpc>
            </a:pPr>
            <a:r>
              <a:rPr lang="en-IN" altLang="en-US" sz="3000">
                <a:sym typeface="Arial" panose="020B0604020202020204" pitchFamily="34" charset="0"/>
              </a:rPr>
              <a:t>Guidelines on Medical Preparedness and Mass Casualty Management</a:t>
            </a:r>
            <a:endParaRPr lang="en-US" altLang="en-US"/>
          </a:p>
          <a:p>
            <a:pPr>
              <a:lnSpc>
                <a:spcPct val="80000"/>
              </a:lnSpc>
            </a:pPr>
            <a:r>
              <a:rPr lang="en-IN" altLang="en-US" sz="3000">
                <a:sym typeface="Arial" panose="020B0604020202020204" pitchFamily="34" charset="0"/>
              </a:rPr>
              <a:t>Guidelines for Biological Disaster</a:t>
            </a:r>
            <a:endParaRPr lang="en-US" altLang="en-US"/>
          </a:p>
          <a:p>
            <a:pPr>
              <a:lnSpc>
                <a:spcPct val="80000"/>
              </a:lnSpc>
            </a:pPr>
            <a:r>
              <a:rPr lang="en-IN" altLang="en-US" sz="3000">
                <a:sym typeface="Arial" panose="020B0604020202020204" pitchFamily="34" charset="0"/>
              </a:rPr>
              <a:t>Guidelines for Psycho-Social Support</a:t>
            </a:r>
            <a:endParaRPr lang="en-US" altLang="en-US"/>
          </a:p>
          <a:p>
            <a:pPr>
              <a:lnSpc>
                <a:spcPct val="80000"/>
              </a:lnSpc>
            </a:pPr>
            <a:r>
              <a:rPr lang="en-IN" altLang="en-US" sz="3000">
                <a:sym typeface="Arial" panose="020B0604020202020204" pitchFamily="34" charset="0"/>
              </a:rPr>
              <a:t>Guidelines on Formulation of State DM Plans</a:t>
            </a:r>
            <a:endParaRPr lang="en-US" altLang="en-US"/>
          </a:p>
          <a:p>
            <a:pPr>
              <a:lnSpc>
                <a:spcPct val="80000"/>
              </a:lnSpc>
            </a:pPr>
            <a:r>
              <a:rPr lang="en-IN" altLang="en-US" sz="3000">
                <a:sym typeface="Arial" panose="020B0604020202020204" pitchFamily="34" charset="0"/>
              </a:rPr>
              <a:t>Guidelines for Incident Response System</a:t>
            </a:r>
            <a:endParaRPr lang="en-US" altLang="en-US"/>
          </a:p>
          <a:p>
            <a:pPr>
              <a:lnSpc>
                <a:spcPct val="80000"/>
              </a:lnSpc>
            </a:pPr>
            <a:r>
              <a:rPr lang="en-IN" altLang="en-US" sz="3000">
                <a:sym typeface="Arial" panose="020B0604020202020204" pitchFamily="34" charset="0"/>
              </a:rPr>
              <a:t>Guidelines for National Disaster Management Information and Communication System</a:t>
            </a:r>
            <a:endParaRPr lang="en-US" altLang="en-US"/>
          </a:p>
          <a:p>
            <a:pPr>
              <a:lnSpc>
                <a:spcPct val="80000"/>
              </a:lnSpc>
            </a:pPr>
            <a:r>
              <a:rPr lang="en-IN" altLang="en-US" sz="3000">
                <a:sym typeface="Arial" panose="020B0604020202020204" pitchFamily="34" charset="0"/>
              </a:rPr>
              <a:t>Guidelines for Scaling, Type of Equipment and Training of Fire Services</a:t>
            </a:r>
            <a:endParaRPr lang="en-US" altLang="en-US"/>
          </a:p>
          <a:p>
            <a:pPr>
              <a:lnSpc>
                <a:spcPct val="80000"/>
              </a:lnSpc>
            </a:pPr>
            <a:endParaRPr lang="en-IN" altLang="en-US" sz="3000">
              <a:sym typeface="Arial" panose="020B0604020202020204" pitchFamily="34" charset="0"/>
            </a:endParaRPr>
          </a:p>
        </p:txBody>
      </p:sp>
      <p:sp>
        <p:nvSpPr>
          <p:cNvPr id="2" name="Date Placeholder 1"/>
          <p:cNvSpPr>
            <a:spLocks noGrp="1"/>
          </p:cNvSpPr>
          <p:nvPr>
            <p:ph type="dt" sz="half" idx="10"/>
          </p:nvPr>
        </p:nvSpPr>
        <p:spPr/>
        <p:txBody>
          <a:bodyPr/>
          <a:lstStyle/>
          <a:p>
            <a:pPr>
              <a:defRPr/>
            </a:pPr>
            <a:fld id="{0926ED46-01E4-4207-B533-79668E3C214F}"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46</a:t>
            </a:fld>
            <a:endParaRPr lang="en-US"/>
          </a:p>
        </p:txBody>
      </p:sp>
    </p:spTree>
    <p:extLst>
      <p:ext uri="{BB962C8B-B14F-4D97-AF65-F5344CB8AC3E}">
        <p14:creationId xmlns:p14="http://schemas.microsoft.com/office/powerpoint/2010/main" xmlns="" val="734659092"/>
      </p:ext>
    </p:extLst>
  </p:cSld>
  <p:clrMapOvr>
    <a:masterClrMapping/>
  </p:clrMapOvr>
  <p:transition>
    <p:wipe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48" name="Title 1">
            <a:extLst>
              <a:ext uri="{FF2B5EF4-FFF2-40B4-BE49-F238E27FC236}">
                <a16:creationId xmlns:a16="http://schemas.microsoft.com/office/drawing/2014/main" xmlns="" id="{92DCC109-D05F-71B0-EA37-E7AB3DD4D602}"/>
              </a:ext>
            </a:extLst>
          </p:cNvPr>
          <p:cNvSpPr>
            <a:spLocks noGrp="1" noChangeArrowheads="1"/>
          </p:cNvSpPr>
          <p:nvPr>
            <p:ph type="title"/>
          </p:nvPr>
        </p:nvSpPr>
        <p:spPr>
          <a:ln/>
        </p:spPr>
        <p:txBody>
          <a:bodyPr/>
          <a:lstStyle/>
          <a:p>
            <a:pPr eaLnBrk="0" latinLnBrk="0" hangingPunct="0"/>
            <a:r>
              <a:rPr lang="en-IN" altLang="en-US" b="1">
                <a:solidFill>
                  <a:srgbClr val="C00000"/>
                </a:solidFill>
                <a:latin typeface="Algerian" panose="04020705040A02060702" pitchFamily="82" charset="0"/>
                <a:sym typeface="Arial" panose="020B0604020202020204" pitchFamily="34" charset="0"/>
              </a:rPr>
              <a:t>Role of NDMA</a:t>
            </a:r>
            <a:endParaRPr lang="en-US" altLang="en-US"/>
          </a:p>
        </p:txBody>
      </p:sp>
      <p:sp>
        <p:nvSpPr>
          <p:cNvPr id="1049150" name="Content Placeholder 2">
            <a:extLst>
              <a:ext uri="{FF2B5EF4-FFF2-40B4-BE49-F238E27FC236}">
                <a16:creationId xmlns:a16="http://schemas.microsoft.com/office/drawing/2014/main" xmlns="" id="{3DAA5B20-C29C-AFC8-BA25-7B0AD7457FF7}"/>
              </a:ext>
            </a:extLst>
          </p:cNvPr>
          <p:cNvSpPr>
            <a:spLocks noGrp="1" noChangeArrowheads="1"/>
          </p:cNvSpPr>
          <p:nvPr>
            <p:ph idx="1"/>
          </p:nvPr>
        </p:nvSpPr>
        <p:spPr>
          <a:ln/>
        </p:spPr>
        <p:txBody>
          <a:bodyPr/>
          <a:lstStyle/>
          <a:p>
            <a:pPr>
              <a:lnSpc>
                <a:spcPct val="80000"/>
              </a:lnSpc>
            </a:pPr>
            <a:r>
              <a:rPr lang="en-IN" altLang="en-US" sz="2700">
                <a:sym typeface="Arial" panose="020B0604020202020204" pitchFamily="34" charset="0"/>
              </a:rPr>
              <a:t>Lay down policies on disaster management;</a:t>
            </a:r>
            <a:endParaRPr lang="en-US" altLang="en-US"/>
          </a:p>
          <a:p>
            <a:pPr>
              <a:lnSpc>
                <a:spcPct val="80000"/>
              </a:lnSpc>
            </a:pPr>
            <a:r>
              <a:rPr lang="en-IN" altLang="en-US" sz="2700">
                <a:sym typeface="Arial" panose="020B0604020202020204" pitchFamily="34" charset="0"/>
              </a:rPr>
              <a:t>Approve the National Plan;</a:t>
            </a:r>
            <a:endParaRPr lang="en-US" altLang="en-US"/>
          </a:p>
          <a:p>
            <a:pPr>
              <a:lnSpc>
                <a:spcPct val="80000"/>
              </a:lnSpc>
            </a:pPr>
            <a:r>
              <a:rPr lang="en-IN" altLang="en-US" sz="2700">
                <a:sym typeface="Arial" panose="020B0604020202020204" pitchFamily="34" charset="0"/>
              </a:rPr>
              <a:t>Approve plans prepared by the Ministries or Departments of the Government of India in accordance with the National Plan;</a:t>
            </a:r>
            <a:endParaRPr lang="en-US" altLang="en-US"/>
          </a:p>
          <a:p>
            <a:pPr>
              <a:lnSpc>
                <a:spcPct val="80000"/>
              </a:lnSpc>
            </a:pPr>
            <a:r>
              <a:rPr lang="en-IN" altLang="en-US" sz="2700">
                <a:sym typeface="Arial" panose="020B0604020202020204" pitchFamily="34" charset="0"/>
              </a:rPr>
              <a:t>Lay down guidelines to be followed by the State Authorities in drawing up the State Plan;</a:t>
            </a:r>
            <a:endParaRPr lang="en-US" altLang="en-US"/>
          </a:p>
          <a:p>
            <a:pPr>
              <a:lnSpc>
                <a:spcPct val="80000"/>
              </a:lnSpc>
            </a:pPr>
            <a:r>
              <a:rPr lang="en-IN" altLang="en-US" sz="2700">
                <a:sym typeface="Arial" panose="020B0604020202020204" pitchFamily="34" charset="0"/>
              </a:rPr>
              <a:t>Lay down guidelines to be followed by the different Ministries or Departments of the Government of India for the Purpose of integrating the measures for prevention of disaster or the mitigation of its effects in their development plans and projects.</a:t>
            </a:r>
            <a:endParaRPr lang="en-US" altLang="en-US"/>
          </a:p>
          <a:p>
            <a:pPr>
              <a:lnSpc>
                <a:spcPct val="80000"/>
              </a:lnSpc>
            </a:pPr>
            <a:endParaRPr lang="en-IN" altLang="en-US" sz="2700">
              <a:sym typeface="Arial" panose="020B0604020202020204" pitchFamily="34" charset="0"/>
            </a:endParaRPr>
          </a:p>
        </p:txBody>
      </p:sp>
      <p:sp>
        <p:nvSpPr>
          <p:cNvPr id="2" name="Date Placeholder 1"/>
          <p:cNvSpPr>
            <a:spLocks noGrp="1"/>
          </p:cNvSpPr>
          <p:nvPr>
            <p:ph type="dt" sz="half" idx="10"/>
          </p:nvPr>
        </p:nvSpPr>
        <p:spPr/>
        <p:txBody>
          <a:bodyPr/>
          <a:lstStyle/>
          <a:p>
            <a:pPr>
              <a:defRPr/>
            </a:pPr>
            <a:fld id="{3E22A849-2BD6-4CEA-88A9-8A6B8279395E}"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47</a:t>
            </a:fld>
            <a:endParaRPr lang="en-US"/>
          </a:p>
        </p:txBody>
      </p:sp>
    </p:spTree>
    <p:extLst>
      <p:ext uri="{BB962C8B-B14F-4D97-AF65-F5344CB8AC3E}">
        <p14:creationId xmlns:p14="http://schemas.microsoft.com/office/powerpoint/2010/main" xmlns="" val="92836404"/>
      </p:ext>
    </p:extLst>
  </p:cSld>
  <p:clrMapOvr>
    <a:masterClrMapping/>
  </p:clrMapOvr>
  <p:transition>
    <p:wipe di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28642" y="2357429"/>
            <a:ext cx="8458200" cy="1643075"/>
          </a:xfrm>
          <a:prstGeom prst="rect">
            <a:avLst/>
          </a:prstGeom>
          <a:scene3d>
            <a:camera prst="orthographicFront"/>
            <a:lightRig rig="threePt" dir="t"/>
          </a:scene3d>
          <a:sp3d prstMaterial="clear">
            <a:bevelT w="254000" h="254000" prst="angle"/>
            <a:bevelB w="0" h="0"/>
          </a:sp3d>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IN" sz="4400" b="1" i="0" u="none" strike="noStrike" kern="1200" cap="none" spc="0" normalizeH="0" baseline="0" noProof="0" dirty="0" smtClean="0">
                <a:ln>
                  <a:noFill/>
                </a:ln>
                <a:solidFill>
                  <a:schemeClr val="tx1"/>
                </a:solidFill>
                <a:effectLst/>
                <a:uLnTx/>
                <a:uFillTx/>
                <a:latin typeface="+mj-lt"/>
                <a:ea typeface="+mj-ea"/>
                <a:cs typeface="Arial" pitchFamily="34" charset="0"/>
              </a:rPr>
              <a:t>IRS</a:t>
            </a:r>
            <a:r>
              <a:rPr kumimoji="0" lang="en-IN" sz="4400" b="1" i="0" u="none" strike="noStrike" kern="1200" cap="none" spc="0" normalizeH="0" noProof="0" dirty="0" smtClean="0">
                <a:ln>
                  <a:noFill/>
                </a:ln>
                <a:solidFill>
                  <a:schemeClr val="tx1"/>
                </a:solidFill>
                <a:effectLst/>
                <a:uLnTx/>
                <a:uFillTx/>
                <a:latin typeface="+mj-lt"/>
                <a:ea typeface="+mj-ea"/>
                <a:cs typeface="Arial" pitchFamily="34" charset="0"/>
              </a:rPr>
              <a:t> STRUCTURE</a:t>
            </a:r>
            <a:endParaRPr kumimoji="0" lang="en-US" sz="4400" b="0" i="0" u="none" strike="noStrike" kern="1200" cap="none" spc="0" normalizeH="0" baseline="0" noProof="0" dirty="0">
              <a:ln>
                <a:noFill/>
              </a:ln>
              <a:solidFill>
                <a:schemeClr val="tx1"/>
              </a:solidFill>
              <a:effectLst/>
              <a:uLnTx/>
              <a:uFillTx/>
              <a:latin typeface="+mj-lt"/>
              <a:ea typeface="+mj-ea"/>
              <a:cs typeface="Arial" pitchFamily="34" charset="0"/>
            </a:endParaRPr>
          </a:p>
        </p:txBody>
      </p:sp>
      <p:sp>
        <p:nvSpPr>
          <p:cNvPr id="5" name="Flowchart: Connector 4"/>
          <p:cNvSpPr/>
          <p:nvPr/>
        </p:nvSpPr>
        <p:spPr>
          <a:xfrm>
            <a:off x="714348" y="3071811"/>
            <a:ext cx="285752" cy="285752"/>
          </a:xfrm>
          <a:prstGeom prst="flowChartConnector">
            <a:avLst/>
          </a:prstGeom>
          <a:solidFill>
            <a:schemeClr val="tx1">
              <a:lumMod val="50000"/>
              <a:lumOff val="50000"/>
            </a:schemeClr>
          </a:solidFill>
          <a:scene3d>
            <a:camera prst="orthographicFront"/>
            <a:lightRig rig="threePt" dir="t"/>
          </a:scene3d>
          <a:sp3d contourW="12700" prstMaterial="powder">
            <a:bevelT w="508000" h="254000"/>
            <a:contourClr>
              <a:schemeClr val="bg2">
                <a:lumMod val="5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Connector 5"/>
          <p:cNvSpPr/>
          <p:nvPr/>
        </p:nvSpPr>
        <p:spPr>
          <a:xfrm>
            <a:off x="8143900" y="3052760"/>
            <a:ext cx="285752" cy="285752"/>
          </a:xfrm>
          <a:prstGeom prst="flowChartConnector">
            <a:avLst/>
          </a:prstGeom>
          <a:solidFill>
            <a:schemeClr val="tx1">
              <a:lumMod val="50000"/>
              <a:lumOff val="50000"/>
            </a:schemeClr>
          </a:solidFill>
          <a:scene3d>
            <a:camera prst="orthographicFront"/>
            <a:lightRig rig="threePt" dir="t"/>
          </a:scene3d>
          <a:sp3d contourW="12700" prstMaterial="powder">
            <a:bevelT w="508000" h="254000"/>
            <a:contourClr>
              <a:schemeClr val="bg2">
                <a:lumMod val="5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2" name="Straight Connector 71"/>
          <p:cNvCxnSpPr/>
          <p:nvPr/>
        </p:nvCxnSpPr>
        <p:spPr>
          <a:xfrm>
            <a:off x="500034" y="2647479"/>
            <a:ext cx="857256" cy="1588"/>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flipH="1" flipV="1">
            <a:off x="-142907" y="2000241"/>
            <a:ext cx="1285884" cy="1588"/>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500034" y="1342451"/>
            <a:ext cx="857256" cy="1588"/>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5000628" y="1214423"/>
            <a:ext cx="1857388" cy="1588"/>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732278" y="3295095"/>
            <a:ext cx="1678652" cy="357191"/>
          </a:xfrm>
          <a:prstGeom prst="roundRect">
            <a:avLst/>
          </a:prstGeom>
          <a:solidFill>
            <a:srgbClr val="FF0000"/>
          </a:solidFill>
          <a:scene3d>
            <a:camera prst="orthographicFront"/>
            <a:lightRig rig="threePt" dir="t"/>
          </a:scene3d>
          <a:sp3d contourW="6350">
            <a:bevelT w="254000"/>
            <a:bevelB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STAGING AREA</a:t>
            </a:r>
            <a:endParaRPr lang="en-US" dirty="0"/>
          </a:p>
        </p:txBody>
      </p:sp>
      <p:graphicFrame>
        <p:nvGraphicFramePr>
          <p:cNvPr id="50" name="Diagram 49"/>
          <p:cNvGraphicFramePr/>
          <p:nvPr/>
        </p:nvGraphicFramePr>
        <p:xfrm>
          <a:off x="6500826" y="3643315"/>
          <a:ext cx="2500330" cy="30003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6"/>
          <p:cNvGrpSpPr/>
          <p:nvPr/>
        </p:nvGrpSpPr>
        <p:grpSpPr>
          <a:xfrm>
            <a:off x="5358062" y="3644055"/>
            <a:ext cx="999887" cy="499943"/>
            <a:chOff x="1375150" y="354"/>
            <a:chExt cx="999887" cy="499943"/>
          </a:xfrm>
        </p:grpSpPr>
        <p:sp>
          <p:nvSpPr>
            <p:cNvPr id="24" name="Rounded Rectangle 23"/>
            <p:cNvSpPr/>
            <p:nvPr/>
          </p:nvSpPr>
          <p:spPr>
            <a:xfrm>
              <a:off x="1375150" y="354"/>
              <a:ext cx="999887" cy="499943"/>
            </a:xfrm>
            <a:prstGeom prst="roundRect">
              <a:avLst>
                <a:gd name="adj" fmla="val 10000"/>
              </a:avLst>
            </a:prstGeom>
            <a:scene3d>
              <a:camera prst="orthographicFront"/>
              <a:lightRig rig="threePt" dir="t"/>
            </a:scene3d>
            <a:sp3d>
              <a:bevelT w="127000" h="1270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ounded Rectangle 4"/>
            <p:cNvSpPr/>
            <p:nvPr/>
          </p:nvSpPr>
          <p:spPr>
            <a:xfrm>
              <a:off x="1389793" y="14997"/>
              <a:ext cx="970601" cy="470657"/>
            </a:xfrm>
            <a:prstGeom prst="rect">
              <a:avLst/>
            </a:prstGeom>
            <a:scene3d>
              <a:camera prst="orthographicFront"/>
              <a:lightRig rig="threePt" dir="t"/>
            </a:scene3d>
            <a:sp3d>
              <a:bevelT w="127000" h="127000"/>
            </a:sp3d>
          </p:spPr>
          <p:style>
            <a:lnRef idx="0">
              <a:scrgbClr r="0" g="0" b="0"/>
            </a:lnRef>
            <a:fillRef idx="0">
              <a:scrgbClr r="0" g="0" b="0"/>
            </a:fillRef>
            <a:effectRef idx="0">
              <a:scrgbClr r="0" g="0" b="0"/>
            </a:effectRef>
            <a:fontRef idx="minor">
              <a:schemeClr val="lt1"/>
            </a:fontRef>
          </p:style>
          <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n-IN" sz="2100" kern="1200" dirty="0" smtClean="0"/>
                <a:t>Service</a:t>
              </a:r>
              <a:endParaRPr lang="en-US" sz="2100" kern="1200" dirty="0"/>
            </a:p>
          </p:txBody>
        </p:sp>
      </p:grpSp>
      <p:grpSp>
        <p:nvGrpSpPr>
          <p:cNvPr id="4" name="Group 8"/>
          <p:cNvGrpSpPr/>
          <p:nvPr/>
        </p:nvGrpSpPr>
        <p:grpSpPr>
          <a:xfrm>
            <a:off x="5558040" y="4268985"/>
            <a:ext cx="942786" cy="499943"/>
            <a:chOff x="1575128" y="625284"/>
            <a:chExt cx="799910" cy="499943"/>
          </a:xfrm>
        </p:grpSpPr>
        <p:sp>
          <p:nvSpPr>
            <p:cNvPr id="22" name="Rounded Rectangle 21"/>
            <p:cNvSpPr/>
            <p:nvPr/>
          </p:nvSpPr>
          <p:spPr>
            <a:xfrm>
              <a:off x="1575128" y="625284"/>
              <a:ext cx="799910" cy="499943"/>
            </a:xfrm>
            <a:prstGeom prst="roundRect">
              <a:avLst>
                <a:gd name="adj" fmla="val 10000"/>
              </a:avLst>
            </a:prstGeom>
            <a:scene3d>
              <a:camera prst="orthographicFront"/>
              <a:lightRig rig="threePt" dir="t"/>
            </a:scene3d>
            <a:sp3d>
              <a:bevelT w="127000" h="127000"/>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3" name="Rounded Rectangle 7"/>
            <p:cNvSpPr/>
            <p:nvPr/>
          </p:nvSpPr>
          <p:spPr>
            <a:xfrm>
              <a:off x="1589771" y="639927"/>
              <a:ext cx="770624" cy="470657"/>
            </a:xfrm>
            <a:prstGeom prst="rect">
              <a:avLst/>
            </a:prstGeom>
            <a:scene3d>
              <a:camera prst="orthographicFront"/>
              <a:lightRig rig="threePt" dir="t"/>
            </a:scene3d>
            <a:sp3d>
              <a:bevelT w="127000" h="1270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145" tIns="11430" rIns="17145" bIns="11430" numCol="1" spcCol="1270" anchor="ctr" anchorCtr="0">
              <a:noAutofit/>
            </a:bodyPr>
            <a:lstStyle/>
            <a:p>
              <a:pPr lvl="0" algn="ctr" defTabSz="400050">
                <a:lnSpc>
                  <a:spcPct val="90000"/>
                </a:lnSpc>
                <a:spcBef>
                  <a:spcPct val="0"/>
                </a:spcBef>
                <a:spcAft>
                  <a:spcPct val="35000"/>
                </a:spcAft>
              </a:pPr>
              <a:r>
                <a:rPr lang="en-IN" sz="1000" kern="1200" dirty="0" smtClean="0"/>
                <a:t>Communication</a:t>
              </a:r>
            </a:p>
            <a:p>
              <a:pPr lvl="0" algn="ctr" defTabSz="400050">
                <a:lnSpc>
                  <a:spcPct val="90000"/>
                </a:lnSpc>
                <a:spcBef>
                  <a:spcPct val="0"/>
                </a:spcBef>
                <a:spcAft>
                  <a:spcPct val="35000"/>
                </a:spcAft>
              </a:pPr>
              <a:r>
                <a:rPr lang="en-IN" sz="1000" dirty="0" smtClean="0"/>
                <a:t>Unit</a:t>
              </a:r>
              <a:endParaRPr lang="en-US" sz="1000" kern="1200" dirty="0"/>
            </a:p>
          </p:txBody>
        </p:sp>
      </p:grpSp>
      <p:grpSp>
        <p:nvGrpSpPr>
          <p:cNvPr id="7" name="Group 10"/>
          <p:cNvGrpSpPr/>
          <p:nvPr/>
        </p:nvGrpSpPr>
        <p:grpSpPr>
          <a:xfrm>
            <a:off x="5558040" y="4893915"/>
            <a:ext cx="799910" cy="499943"/>
            <a:chOff x="1575128" y="1250214"/>
            <a:chExt cx="799910" cy="499943"/>
          </a:xfrm>
        </p:grpSpPr>
        <p:sp>
          <p:nvSpPr>
            <p:cNvPr id="20" name="Rounded Rectangle 19"/>
            <p:cNvSpPr/>
            <p:nvPr/>
          </p:nvSpPr>
          <p:spPr>
            <a:xfrm>
              <a:off x="1575128" y="1250214"/>
              <a:ext cx="799910" cy="499943"/>
            </a:xfrm>
            <a:prstGeom prst="roundRect">
              <a:avLst>
                <a:gd name="adj" fmla="val 10000"/>
              </a:avLst>
            </a:prstGeom>
            <a:scene3d>
              <a:camera prst="orthographicFront"/>
              <a:lightRig rig="threePt" dir="t"/>
            </a:scene3d>
            <a:sp3d>
              <a:bevelT w="127000" h="127000"/>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Rounded Rectangle 10"/>
            <p:cNvSpPr/>
            <p:nvPr/>
          </p:nvSpPr>
          <p:spPr>
            <a:xfrm>
              <a:off x="1589771" y="1264857"/>
              <a:ext cx="770624" cy="470657"/>
            </a:xfrm>
            <a:prstGeom prst="rect">
              <a:avLst/>
            </a:prstGeom>
            <a:scene3d>
              <a:camera prst="orthographicFront"/>
              <a:lightRig rig="threePt" dir="t"/>
            </a:scene3d>
            <a:sp3d>
              <a:bevelT w="127000" h="1270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145" tIns="11430" rIns="17145" bIns="11430" numCol="1" spcCol="1270" anchor="ctr" anchorCtr="0">
              <a:noAutofit/>
            </a:bodyPr>
            <a:lstStyle/>
            <a:p>
              <a:pPr lvl="0" algn="ctr" defTabSz="400050">
                <a:lnSpc>
                  <a:spcPct val="90000"/>
                </a:lnSpc>
                <a:spcBef>
                  <a:spcPct val="0"/>
                </a:spcBef>
                <a:spcAft>
                  <a:spcPct val="35000"/>
                </a:spcAft>
              </a:pPr>
              <a:r>
                <a:rPr lang="en-IN" sz="1000" kern="1200" dirty="0" smtClean="0"/>
                <a:t>Medical Unit</a:t>
              </a:r>
              <a:endParaRPr lang="en-US" sz="1000" kern="1200" dirty="0"/>
            </a:p>
          </p:txBody>
        </p:sp>
      </p:grpSp>
      <p:grpSp>
        <p:nvGrpSpPr>
          <p:cNvPr id="8" name="Group 12"/>
          <p:cNvGrpSpPr/>
          <p:nvPr/>
        </p:nvGrpSpPr>
        <p:grpSpPr>
          <a:xfrm>
            <a:off x="5558040" y="5518843"/>
            <a:ext cx="799910" cy="499943"/>
            <a:chOff x="1575128" y="1875143"/>
            <a:chExt cx="799910" cy="499943"/>
          </a:xfrm>
        </p:grpSpPr>
        <p:sp>
          <p:nvSpPr>
            <p:cNvPr id="18" name="Rounded Rectangle 17"/>
            <p:cNvSpPr/>
            <p:nvPr/>
          </p:nvSpPr>
          <p:spPr>
            <a:xfrm>
              <a:off x="1575128" y="1875143"/>
              <a:ext cx="799910" cy="499943"/>
            </a:xfrm>
            <a:prstGeom prst="roundRect">
              <a:avLst>
                <a:gd name="adj" fmla="val 10000"/>
              </a:avLst>
            </a:prstGeom>
            <a:scene3d>
              <a:camera prst="orthographicFront"/>
              <a:lightRig rig="threePt" dir="t"/>
            </a:scene3d>
            <a:sp3d>
              <a:bevelT w="127000" h="127000"/>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Rounded Rectangle 13"/>
            <p:cNvSpPr/>
            <p:nvPr/>
          </p:nvSpPr>
          <p:spPr>
            <a:xfrm>
              <a:off x="1589771" y="1889786"/>
              <a:ext cx="770624" cy="470657"/>
            </a:xfrm>
            <a:prstGeom prst="rect">
              <a:avLst/>
            </a:prstGeom>
            <a:scene3d>
              <a:camera prst="orthographicFront"/>
              <a:lightRig rig="threePt" dir="t"/>
            </a:scene3d>
            <a:sp3d>
              <a:bevelT w="127000" h="1270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145" tIns="11430" rIns="17145" bIns="11430" numCol="1" spcCol="1270" anchor="ctr" anchorCtr="0">
              <a:noAutofit/>
            </a:bodyPr>
            <a:lstStyle/>
            <a:p>
              <a:pPr lvl="0" algn="ctr" defTabSz="400050">
                <a:lnSpc>
                  <a:spcPct val="90000"/>
                </a:lnSpc>
                <a:spcBef>
                  <a:spcPct val="0"/>
                </a:spcBef>
                <a:spcAft>
                  <a:spcPct val="35000"/>
                </a:spcAft>
              </a:pPr>
              <a:r>
                <a:rPr lang="en-IN" sz="1000" kern="1200" dirty="0" smtClean="0"/>
                <a:t>Food Unit</a:t>
              </a:r>
              <a:endParaRPr lang="en-US" sz="1000" kern="1200" dirty="0"/>
            </a:p>
          </p:txBody>
        </p:sp>
      </p:grpSp>
      <p:grpSp>
        <p:nvGrpSpPr>
          <p:cNvPr id="9" name="Group 14"/>
          <p:cNvGrpSpPr/>
          <p:nvPr/>
        </p:nvGrpSpPr>
        <p:grpSpPr>
          <a:xfrm>
            <a:off x="5558040" y="6143774"/>
            <a:ext cx="799910" cy="499943"/>
            <a:chOff x="1575128" y="2500073"/>
            <a:chExt cx="799910" cy="499943"/>
          </a:xfrm>
        </p:grpSpPr>
        <p:sp>
          <p:nvSpPr>
            <p:cNvPr id="16" name="Rounded Rectangle 15"/>
            <p:cNvSpPr/>
            <p:nvPr/>
          </p:nvSpPr>
          <p:spPr>
            <a:xfrm>
              <a:off x="1575128" y="2500073"/>
              <a:ext cx="799910" cy="499943"/>
            </a:xfrm>
            <a:prstGeom prst="roundRect">
              <a:avLst>
                <a:gd name="adj" fmla="val 10000"/>
              </a:avLst>
            </a:prstGeom>
            <a:scene3d>
              <a:camera prst="orthographicFront"/>
              <a:lightRig rig="threePt" dir="t"/>
            </a:scene3d>
            <a:sp3d>
              <a:bevelT w="127000" h="127000"/>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7" name="Rounded Rectangle 16"/>
            <p:cNvSpPr/>
            <p:nvPr/>
          </p:nvSpPr>
          <p:spPr>
            <a:xfrm>
              <a:off x="1589771" y="2514716"/>
              <a:ext cx="770624" cy="470657"/>
            </a:xfrm>
            <a:prstGeom prst="rect">
              <a:avLst/>
            </a:prstGeom>
            <a:scene3d>
              <a:camera prst="orthographicFront"/>
              <a:lightRig rig="threePt" dir="t"/>
            </a:scene3d>
            <a:sp3d>
              <a:bevelT w="127000" h="1270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145" tIns="11430" rIns="17145" bIns="11430" numCol="1" spcCol="1270" anchor="ctr" anchorCtr="0">
              <a:noAutofit/>
            </a:bodyPr>
            <a:lstStyle/>
            <a:p>
              <a:pPr lvl="0" algn="ctr" defTabSz="400050">
                <a:lnSpc>
                  <a:spcPct val="90000"/>
                </a:lnSpc>
                <a:spcBef>
                  <a:spcPct val="0"/>
                </a:spcBef>
                <a:spcAft>
                  <a:spcPct val="35000"/>
                </a:spcAft>
              </a:pPr>
              <a:r>
                <a:rPr lang="en-IN" sz="1000" kern="1200" dirty="0" smtClean="0"/>
                <a:t>Cost unit</a:t>
              </a:r>
              <a:endParaRPr lang="en-US" sz="1000" kern="1200" dirty="0"/>
            </a:p>
          </p:txBody>
        </p:sp>
      </p:grpSp>
      <p:grpSp>
        <p:nvGrpSpPr>
          <p:cNvPr id="10" name="Group 36"/>
          <p:cNvGrpSpPr/>
          <p:nvPr/>
        </p:nvGrpSpPr>
        <p:grpSpPr>
          <a:xfrm>
            <a:off x="3857620" y="3315745"/>
            <a:ext cx="1014468" cy="499943"/>
            <a:chOff x="1575128" y="625284"/>
            <a:chExt cx="799910" cy="499943"/>
          </a:xfrm>
        </p:grpSpPr>
        <p:sp>
          <p:nvSpPr>
            <p:cNvPr id="38" name="Rounded Rectangle 37"/>
            <p:cNvSpPr/>
            <p:nvPr/>
          </p:nvSpPr>
          <p:spPr>
            <a:xfrm>
              <a:off x="1575128" y="625284"/>
              <a:ext cx="799910" cy="499943"/>
            </a:xfrm>
            <a:prstGeom prst="roundRect">
              <a:avLst>
                <a:gd name="adj" fmla="val 10000"/>
              </a:avLst>
            </a:prstGeom>
            <a:scene3d>
              <a:camera prst="orthographicFront"/>
              <a:lightRig rig="threePt" dir="t"/>
            </a:scene3d>
            <a:sp3d>
              <a:bevelT w="127000" h="127000"/>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9" name="Rounded Rectangle 7"/>
            <p:cNvSpPr/>
            <p:nvPr/>
          </p:nvSpPr>
          <p:spPr>
            <a:xfrm>
              <a:off x="1589771" y="639927"/>
              <a:ext cx="770624" cy="470657"/>
            </a:xfrm>
            <a:prstGeom prst="rect">
              <a:avLst/>
            </a:prstGeom>
            <a:scene3d>
              <a:camera prst="orthographicFront"/>
              <a:lightRig rig="threePt" dir="t"/>
            </a:scene3d>
            <a:sp3d>
              <a:bevelT w="127000" h="1270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145" tIns="11430" rIns="17145" bIns="11430" numCol="1" spcCol="1270" anchor="ctr" anchorCtr="0">
              <a:noAutofit/>
            </a:bodyPr>
            <a:lstStyle/>
            <a:p>
              <a:pPr lvl="0" algn="ctr" defTabSz="400050">
                <a:lnSpc>
                  <a:spcPct val="90000"/>
                </a:lnSpc>
                <a:spcBef>
                  <a:spcPct val="0"/>
                </a:spcBef>
                <a:spcAft>
                  <a:spcPct val="35000"/>
                </a:spcAft>
              </a:pPr>
              <a:r>
                <a:rPr lang="en-IN" sz="1050" dirty="0" smtClean="0"/>
                <a:t>Resource Unit</a:t>
              </a:r>
              <a:endParaRPr lang="en-US" sz="1050" kern="1200" dirty="0"/>
            </a:p>
          </p:txBody>
        </p:sp>
      </p:grpSp>
      <p:grpSp>
        <p:nvGrpSpPr>
          <p:cNvPr id="11" name="Group 40"/>
          <p:cNvGrpSpPr/>
          <p:nvPr/>
        </p:nvGrpSpPr>
        <p:grpSpPr>
          <a:xfrm>
            <a:off x="3857620" y="3940674"/>
            <a:ext cx="981952" cy="499943"/>
            <a:chOff x="1575128" y="1250214"/>
            <a:chExt cx="799910" cy="499943"/>
          </a:xfrm>
        </p:grpSpPr>
        <p:sp>
          <p:nvSpPr>
            <p:cNvPr id="42" name="Rounded Rectangle 41"/>
            <p:cNvSpPr/>
            <p:nvPr/>
          </p:nvSpPr>
          <p:spPr>
            <a:xfrm>
              <a:off x="1575128" y="1250214"/>
              <a:ext cx="799910" cy="499943"/>
            </a:xfrm>
            <a:prstGeom prst="roundRect">
              <a:avLst>
                <a:gd name="adj" fmla="val 10000"/>
              </a:avLst>
            </a:prstGeom>
            <a:scene3d>
              <a:camera prst="orthographicFront"/>
              <a:lightRig rig="threePt" dir="t"/>
            </a:scene3d>
            <a:sp3d>
              <a:bevelT w="127000" h="127000"/>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3" name="Rounded Rectangle 10"/>
            <p:cNvSpPr/>
            <p:nvPr/>
          </p:nvSpPr>
          <p:spPr>
            <a:xfrm>
              <a:off x="1589771" y="1264857"/>
              <a:ext cx="770624" cy="470657"/>
            </a:xfrm>
            <a:prstGeom prst="rect">
              <a:avLst/>
            </a:prstGeom>
            <a:scene3d>
              <a:camera prst="orthographicFront"/>
              <a:lightRig rig="threePt" dir="t"/>
            </a:scene3d>
            <a:sp3d>
              <a:bevelT w="127000" h="1270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145" tIns="11430" rIns="17145" bIns="11430" numCol="1" spcCol="1270" anchor="ctr" anchorCtr="0">
              <a:noAutofit/>
            </a:bodyPr>
            <a:lstStyle/>
            <a:p>
              <a:pPr lvl="0" algn="ctr" defTabSz="400050">
                <a:lnSpc>
                  <a:spcPct val="90000"/>
                </a:lnSpc>
                <a:spcBef>
                  <a:spcPct val="0"/>
                </a:spcBef>
                <a:spcAft>
                  <a:spcPct val="35000"/>
                </a:spcAft>
              </a:pPr>
              <a:r>
                <a:rPr lang="en-IN" sz="1050" kern="1200" dirty="0" smtClean="0"/>
                <a:t>Situation Unit</a:t>
              </a:r>
              <a:endParaRPr lang="en-US" sz="1050" kern="1200" dirty="0"/>
            </a:p>
          </p:txBody>
        </p:sp>
      </p:grpSp>
      <p:grpSp>
        <p:nvGrpSpPr>
          <p:cNvPr id="12" name="Group 44"/>
          <p:cNvGrpSpPr/>
          <p:nvPr/>
        </p:nvGrpSpPr>
        <p:grpSpPr>
          <a:xfrm>
            <a:off x="3857620" y="4565603"/>
            <a:ext cx="981952" cy="499943"/>
            <a:chOff x="1575128" y="1875143"/>
            <a:chExt cx="799910" cy="499943"/>
          </a:xfrm>
        </p:grpSpPr>
        <p:sp>
          <p:nvSpPr>
            <p:cNvPr id="46" name="Rounded Rectangle 45"/>
            <p:cNvSpPr/>
            <p:nvPr/>
          </p:nvSpPr>
          <p:spPr>
            <a:xfrm>
              <a:off x="1575128" y="1875143"/>
              <a:ext cx="799910" cy="499943"/>
            </a:xfrm>
            <a:prstGeom prst="roundRect">
              <a:avLst>
                <a:gd name="adj" fmla="val 10000"/>
              </a:avLst>
            </a:prstGeom>
            <a:scene3d>
              <a:camera prst="orthographicFront"/>
              <a:lightRig rig="threePt" dir="t"/>
            </a:scene3d>
            <a:sp3d>
              <a:bevelT w="127000" h="127000"/>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7" name="Rounded Rectangle 13"/>
            <p:cNvSpPr/>
            <p:nvPr/>
          </p:nvSpPr>
          <p:spPr>
            <a:xfrm>
              <a:off x="1589771" y="1889786"/>
              <a:ext cx="770624" cy="470657"/>
            </a:xfrm>
            <a:prstGeom prst="rect">
              <a:avLst/>
            </a:prstGeom>
            <a:scene3d>
              <a:camera prst="orthographicFront"/>
              <a:lightRig rig="threePt" dir="t"/>
            </a:scene3d>
            <a:sp3d>
              <a:bevelT w="127000" h="1270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145" tIns="11430" rIns="17145" bIns="11430" numCol="1" spcCol="1270" anchor="ctr" anchorCtr="0">
              <a:noAutofit/>
            </a:bodyPr>
            <a:lstStyle/>
            <a:p>
              <a:pPr lvl="0" algn="ctr" defTabSz="400050">
                <a:lnSpc>
                  <a:spcPct val="90000"/>
                </a:lnSpc>
                <a:spcBef>
                  <a:spcPct val="0"/>
                </a:spcBef>
                <a:spcAft>
                  <a:spcPct val="35000"/>
                </a:spcAft>
              </a:pPr>
              <a:r>
                <a:rPr lang="en-IN" sz="1050" kern="1200" dirty="0" smtClean="0"/>
                <a:t>Documentation Unit</a:t>
              </a:r>
              <a:endParaRPr lang="en-US" sz="1050" kern="1200" dirty="0"/>
            </a:p>
          </p:txBody>
        </p:sp>
      </p:grpSp>
      <p:grpSp>
        <p:nvGrpSpPr>
          <p:cNvPr id="13" name="Group 50"/>
          <p:cNvGrpSpPr/>
          <p:nvPr/>
        </p:nvGrpSpPr>
        <p:grpSpPr>
          <a:xfrm>
            <a:off x="3857620" y="5190533"/>
            <a:ext cx="981952" cy="499943"/>
            <a:chOff x="1575128" y="2500073"/>
            <a:chExt cx="799910" cy="499943"/>
          </a:xfrm>
        </p:grpSpPr>
        <p:sp>
          <p:nvSpPr>
            <p:cNvPr id="52" name="Rounded Rectangle 51"/>
            <p:cNvSpPr/>
            <p:nvPr/>
          </p:nvSpPr>
          <p:spPr>
            <a:xfrm>
              <a:off x="1575128" y="2500073"/>
              <a:ext cx="799910" cy="499943"/>
            </a:xfrm>
            <a:prstGeom prst="roundRect">
              <a:avLst>
                <a:gd name="adj" fmla="val 10000"/>
              </a:avLst>
            </a:prstGeom>
            <a:scene3d>
              <a:camera prst="orthographicFront"/>
              <a:lightRig rig="threePt" dir="t"/>
            </a:scene3d>
            <a:sp3d>
              <a:bevelT w="127000" h="127000"/>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53" name="Rounded Rectangle 16"/>
            <p:cNvSpPr/>
            <p:nvPr/>
          </p:nvSpPr>
          <p:spPr>
            <a:xfrm>
              <a:off x="1589771" y="2514716"/>
              <a:ext cx="770624" cy="470657"/>
            </a:xfrm>
            <a:prstGeom prst="rect">
              <a:avLst/>
            </a:prstGeom>
            <a:scene3d>
              <a:camera prst="orthographicFront"/>
              <a:lightRig rig="threePt" dir="t"/>
            </a:scene3d>
            <a:sp3d>
              <a:bevelT w="127000" h="1270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145" tIns="11430" rIns="17145" bIns="11430" numCol="1" spcCol="1270" anchor="ctr" anchorCtr="0">
              <a:noAutofit/>
            </a:bodyPr>
            <a:lstStyle/>
            <a:p>
              <a:pPr lvl="0" algn="ctr" defTabSz="400050">
                <a:lnSpc>
                  <a:spcPct val="90000"/>
                </a:lnSpc>
                <a:spcBef>
                  <a:spcPct val="0"/>
                </a:spcBef>
                <a:spcAft>
                  <a:spcPct val="35000"/>
                </a:spcAft>
              </a:pPr>
              <a:r>
                <a:rPr lang="en-IN" sz="1050" kern="1200" dirty="0" smtClean="0"/>
                <a:t>Demobilisation unit</a:t>
              </a:r>
              <a:endParaRPr lang="en-US" sz="1050" kern="1200" dirty="0"/>
            </a:p>
          </p:txBody>
        </p:sp>
      </p:grpSp>
      <p:cxnSp>
        <p:nvCxnSpPr>
          <p:cNvPr id="73" name="Straight Connector 72"/>
          <p:cNvCxnSpPr>
            <a:stCxn id="25" idx="0"/>
          </p:cNvCxnSpPr>
          <p:nvPr/>
        </p:nvCxnSpPr>
        <p:spPr>
          <a:xfrm rot="5400000" flipH="1" flipV="1">
            <a:off x="5672069" y="3472072"/>
            <a:ext cx="372567" cy="672"/>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5857884" y="3286127"/>
            <a:ext cx="2500330" cy="1588"/>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5400000" flipH="1" flipV="1">
            <a:off x="7179888" y="3178570"/>
            <a:ext cx="214315" cy="794"/>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flipH="1" flipV="1">
            <a:off x="8171880" y="3481032"/>
            <a:ext cx="372567" cy="672"/>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flipH="1" flipV="1">
            <a:off x="6891299" y="3472063"/>
            <a:ext cx="372567" cy="672"/>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642910" y="3214687"/>
            <a:ext cx="1857388" cy="1588"/>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5400000" flipH="1" flipV="1">
            <a:off x="1892281" y="3107530"/>
            <a:ext cx="1215240" cy="794"/>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flipH="1" flipV="1">
            <a:off x="393278" y="3464322"/>
            <a:ext cx="500067" cy="794"/>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0800000">
            <a:off x="2366112" y="2498719"/>
            <a:ext cx="142875" cy="1588"/>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sp>
        <p:nvSpPr>
          <p:cNvPr id="136" name="Rectangle 135"/>
          <p:cNvSpPr/>
          <p:nvPr/>
        </p:nvSpPr>
        <p:spPr>
          <a:xfrm>
            <a:off x="1571612" y="1643055"/>
            <a:ext cx="1765329" cy="452631"/>
          </a:xfrm>
          <a:prstGeom prst="rect">
            <a:avLst/>
          </a:prstGeom>
          <a:solidFill>
            <a:schemeClr val="bg1"/>
          </a:solidFill>
          <a:scene3d>
            <a:camera prst="orthographicFront"/>
            <a:lightRig rig="threePt" dir="t"/>
          </a:scene3d>
          <a:sp3d>
            <a:bevelT w="254000" h="2540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7" name="Rectangle 136"/>
          <p:cNvSpPr/>
          <p:nvPr/>
        </p:nvSpPr>
        <p:spPr>
          <a:xfrm>
            <a:off x="2330524" y="2107262"/>
            <a:ext cx="1241344" cy="452631"/>
          </a:xfrm>
          <a:prstGeom prst="rect">
            <a:avLst/>
          </a:prstGeom>
          <a:solidFill>
            <a:schemeClr val="bg1"/>
          </a:solidFill>
          <a:scene3d>
            <a:camera prst="orthographicFront"/>
            <a:lightRig rig="threePt" dir="t"/>
          </a:scene3d>
          <a:sp3d>
            <a:bevelT w="254000" h="2540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8" name="Rectangle 137"/>
          <p:cNvSpPr/>
          <p:nvPr/>
        </p:nvSpPr>
        <p:spPr>
          <a:xfrm>
            <a:off x="5429260" y="1643055"/>
            <a:ext cx="1765329" cy="452631"/>
          </a:xfrm>
          <a:prstGeom prst="rect">
            <a:avLst/>
          </a:prstGeom>
          <a:solidFill>
            <a:schemeClr val="bg1"/>
          </a:solidFill>
          <a:scene3d>
            <a:camera prst="orthographicFront"/>
            <a:lightRig rig="threePt" dir="t"/>
          </a:scene3d>
          <a:sp3d>
            <a:bevelT w="254000" h="2540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0" name="TextBox 139"/>
          <p:cNvSpPr txBox="1"/>
          <p:nvPr/>
        </p:nvSpPr>
        <p:spPr>
          <a:xfrm>
            <a:off x="1785920" y="1671950"/>
            <a:ext cx="1357323" cy="400110"/>
          </a:xfrm>
          <a:prstGeom prst="rect">
            <a:avLst/>
          </a:prstGeom>
          <a:solidFill>
            <a:schemeClr val="bg1">
              <a:lumMod val="85000"/>
            </a:schemeClr>
          </a:solidFill>
          <a:scene3d>
            <a:camera prst="orthographicFront"/>
            <a:lightRig rig="threePt" dir="t"/>
          </a:scene3d>
          <a:sp3d>
            <a:bevelT w="127000"/>
          </a:sp3d>
        </p:spPr>
        <p:txBody>
          <a:bodyPr wrap="square" rtlCol="0">
            <a:spAutoFit/>
          </a:bodyPr>
          <a:lstStyle/>
          <a:p>
            <a:pPr algn="ctr"/>
            <a:r>
              <a:rPr lang="en-IN" sz="1000" b="1" dirty="0" smtClean="0"/>
              <a:t>INFORMATION OFFR</a:t>
            </a:r>
            <a:endParaRPr lang="en-US" sz="1000" b="1" dirty="0"/>
          </a:p>
        </p:txBody>
      </p:sp>
      <p:sp>
        <p:nvSpPr>
          <p:cNvPr id="141" name="TextBox 140"/>
          <p:cNvSpPr txBox="1"/>
          <p:nvPr/>
        </p:nvSpPr>
        <p:spPr>
          <a:xfrm>
            <a:off x="2500295" y="2151809"/>
            <a:ext cx="928694" cy="400110"/>
          </a:xfrm>
          <a:prstGeom prst="rect">
            <a:avLst/>
          </a:prstGeom>
          <a:solidFill>
            <a:schemeClr val="bg1">
              <a:lumMod val="85000"/>
            </a:schemeClr>
          </a:solidFill>
          <a:scene3d>
            <a:camera prst="orthographicFront"/>
            <a:lightRig rig="threePt" dir="t"/>
          </a:scene3d>
          <a:sp3d>
            <a:bevelT w="127000"/>
          </a:sp3d>
        </p:spPr>
        <p:txBody>
          <a:bodyPr wrap="square" rtlCol="0">
            <a:spAutoFit/>
          </a:bodyPr>
          <a:lstStyle/>
          <a:p>
            <a:pPr algn="ctr"/>
            <a:r>
              <a:rPr lang="en-IN" sz="1000" b="1" dirty="0" smtClean="0"/>
              <a:t>SAFETY OFFR</a:t>
            </a:r>
            <a:endParaRPr lang="en-US" sz="1000" b="1" dirty="0"/>
          </a:p>
        </p:txBody>
      </p:sp>
      <p:sp>
        <p:nvSpPr>
          <p:cNvPr id="142" name="TextBox 141"/>
          <p:cNvSpPr txBox="1"/>
          <p:nvPr/>
        </p:nvSpPr>
        <p:spPr>
          <a:xfrm>
            <a:off x="5715953" y="1657024"/>
            <a:ext cx="1177643" cy="261610"/>
          </a:xfrm>
          <a:prstGeom prst="rect">
            <a:avLst/>
          </a:prstGeom>
          <a:solidFill>
            <a:schemeClr val="bg1">
              <a:lumMod val="85000"/>
            </a:schemeClr>
          </a:solidFill>
          <a:scene3d>
            <a:camera prst="orthographicFront"/>
            <a:lightRig rig="threePt" dir="t"/>
          </a:scene3d>
          <a:sp3d>
            <a:bevelT w="127000"/>
          </a:sp3d>
        </p:spPr>
        <p:txBody>
          <a:bodyPr wrap="square" rtlCol="0">
            <a:spAutoFit/>
          </a:bodyPr>
          <a:lstStyle/>
          <a:p>
            <a:pPr algn="ctr"/>
            <a:r>
              <a:rPr lang="en-IN" sz="1100" b="1" dirty="0" smtClean="0"/>
              <a:t>LIAISON OFFR</a:t>
            </a:r>
            <a:endParaRPr lang="en-US" sz="1100" b="1" dirty="0"/>
          </a:p>
        </p:txBody>
      </p:sp>
      <p:cxnSp>
        <p:nvCxnSpPr>
          <p:cNvPr id="144" name="Straight Connector 143"/>
          <p:cNvCxnSpPr/>
          <p:nvPr/>
        </p:nvCxnSpPr>
        <p:spPr>
          <a:xfrm>
            <a:off x="3571868" y="2285995"/>
            <a:ext cx="714380" cy="1588"/>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3286116" y="1857367"/>
            <a:ext cx="1071570" cy="1588"/>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a:endCxn id="138" idx="1"/>
          </p:cNvCxnSpPr>
          <p:nvPr/>
        </p:nvCxnSpPr>
        <p:spPr>
          <a:xfrm>
            <a:off x="4357686" y="1857367"/>
            <a:ext cx="1071570" cy="12001"/>
          </a:xfrm>
          <a:prstGeom prst="line">
            <a:avLst/>
          </a:prstGeom>
          <a:ln w="28575">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Diagram 4"/>
          <p:cNvGraphicFramePr/>
          <p:nvPr/>
        </p:nvGraphicFramePr>
        <p:xfrm>
          <a:off x="142844" y="3714758"/>
          <a:ext cx="3286148" cy="296069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3" name="Diagram 2"/>
          <p:cNvGraphicFramePr/>
          <p:nvPr/>
        </p:nvGraphicFramePr>
        <p:xfrm>
          <a:off x="71406" y="6"/>
          <a:ext cx="9286908" cy="321468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cxnSp>
        <p:nvCxnSpPr>
          <p:cNvPr id="84" name="Straight Connector 83"/>
          <p:cNvCxnSpPr/>
          <p:nvPr/>
        </p:nvCxnSpPr>
        <p:spPr>
          <a:xfrm rot="5400000">
            <a:off x="4214810" y="5239027"/>
            <a:ext cx="2286016" cy="1588"/>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5351094" y="6370688"/>
            <a:ext cx="214314" cy="2117"/>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5357818" y="5143512"/>
            <a:ext cx="214314" cy="2117"/>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5357818" y="4503656"/>
            <a:ext cx="214314" cy="2117"/>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5357818" y="5745392"/>
            <a:ext cx="214314" cy="2117"/>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rot="5400000">
            <a:off x="2507022" y="4380713"/>
            <a:ext cx="2286016" cy="1588"/>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643306" y="5512376"/>
            <a:ext cx="214314" cy="2117"/>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650030" y="4285200"/>
            <a:ext cx="214314" cy="2117"/>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3650030" y="3645340"/>
            <a:ext cx="214314" cy="2117"/>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3650030" y="4887080"/>
            <a:ext cx="214314" cy="2117"/>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43174" y="1717537"/>
            <a:ext cx="3929090" cy="820575"/>
          </a:xfrm>
          <a:prstGeom prst="rect">
            <a:avLst/>
          </a:prstGeom>
          <a:solidFill>
            <a:schemeClr val="tx2">
              <a:lumMod val="60000"/>
              <a:lumOff val="40000"/>
            </a:schemeClr>
          </a:solidFill>
          <a:ln w="28575">
            <a:solidFill>
              <a:schemeClr val="tx1"/>
            </a:solidFill>
          </a:ln>
          <a:scene3d>
            <a:camera prst="orthographicFront"/>
            <a:lightRig rig="threePt" dir="t"/>
          </a:scene3d>
          <a:sp3d>
            <a:bevelT w="254000" h="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smtClean="0">
                <a:solidFill>
                  <a:schemeClr val="tx1"/>
                </a:solidFill>
              </a:rPr>
              <a:t> Chief Secretary/ RO</a:t>
            </a:r>
            <a:endParaRPr lang="en-US" sz="2800" b="1" dirty="0">
              <a:solidFill>
                <a:schemeClr val="tx1"/>
              </a:solidFill>
            </a:endParaRPr>
          </a:p>
        </p:txBody>
      </p:sp>
      <p:sp>
        <p:nvSpPr>
          <p:cNvPr id="5" name="Line 17"/>
          <p:cNvSpPr>
            <a:spLocks noChangeShapeType="1"/>
          </p:cNvSpPr>
          <p:nvPr/>
        </p:nvSpPr>
        <p:spPr bwMode="auto">
          <a:xfrm>
            <a:off x="1492193" y="3872727"/>
            <a:ext cx="6566315" cy="0"/>
          </a:xfrm>
          <a:prstGeom prst="line">
            <a:avLst/>
          </a:prstGeom>
          <a:noFill/>
          <a:ln w="41275" cmpd="sng">
            <a:solidFill>
              <a:schemeClr val="tx1"/>
            </a:solidFill>
            <a:round/>
            <a:headEnd/>
            <a:tailEnd/>
          </a:ln>
        </p:spPr>
        <p:txBody>
          <a:bodyPr/>
          <a:lstStyle/>
          <a:p>
            <a:endParaRPr lang="en-IN" sz="2000"/>
          </a:p>
        </p:txBody>
      </p:sp>
      <p:cxnSp>
        <p:nvCxnSpPr>
          <p:cNvPr id="7" name="Straight Arrow Connector 6"/>
          <p:cNvCxnSpPr/>
          <p:nvPr/>
        </p:nvCxnSpPr>
        <p:spPr>
          <a:xfrm>
            <a:off x="1492183" y="3872725"/>
            <a:ext cx="0" cy="305411"/>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sp>
        <p:nvSpPr>
          <p:cNvPr id="8" name="Rectangle 7"/>
          <p:cNvSpPr/>
          <p:nvPr/>
        </p:nvSpPr>
        <p:spPr>
          <a:xfrm>
            <a:off x="6357956" y="4178137"/>
            <a:ext cx="2571769" cy="893939"/>
          </a:xfrm>
          <a:prstGeom prst="rect">
            <a:avLst/>
          </a:prstGeom>
          <a:solidFill>
            <a:schemeClr val="accent3">
              <a:lumMod val="7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chemeClr val="tx1"/>
                </a:solidFill>
              </a:rPr>
              <a:t>INCIDENT COMMANDER</a:t>
            </a:r>
            <a:endParaRPr lang="en-US" sz="2400" b="1" dirty="0">
              <a:solidFill>
                <a:schemeClr val="tx1"/>
              </a:solidFill>
            </a:endParaRPr>
          </a:p>
        </p:txBody>
      </p:sp>
      <p:sp>
        <p:nvSpPr>
          <p:cNvPr id="9" name="Rectangle 8"/>
          <p:cNvSpPr/>
          <p:nvPr/>
        </p:nvSpPr>
        <p:spPr>
          <a:xfrm>
            <a:off x="3171938" y="4178137"/>
            <a:ext cx="2901396" cy="893939"/>
          </a:xfrm>
          <a:prstGeom prst="rect">
            <a:avLst/>
          </a:prstGeom>
          <a:solidFill>
            <a:schemeClr val="accent3">
              <a:lumMod val="7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chemeClr val="tx1"/>
                </a:solidFill>
              </a:rPr>
              <a:t>INCIDENT COMMANDER</a:t>
            </a:r>
            <a:endParaRPr lang="en-US" sz="2400" b="1" dirty="0">
              <a:solidFill>
                <a:schemeClr val="tx1"/>
              </a:solidFill>
            </a:endParaRPr>
          </a:p>
        </p:txBody>
      </p:sp>
      <p:sp>
        <p:nvSpPr>
          <p:cNvPr id="10" name="Rectangle 9"/>
          <p:cNvSpPr/>
          <p:nvPr/>
        </p:nvSpPr>
        <p:spPr>
          <a:xfrm>
            <a:off x="270545" y="4178136"/>
            <a:ext cx="2595983" cy="965376"/>
          </a:xfrm>
          <a:prstGeom prst="rect">
            <a:avLst/>
          </a:prstGeom>
          <a:solidFill>
            <a:schemeClr val="accent3">
              <a:lumMod val="7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chemeClr val="tx1"/>
                </a:solidFill>
              </a:rPr>
              <a:t>INCIDENT COMMANDER</a:t>
            </a:r>
            <a:endParaRPr lang="en-US" sz="2400" b="1" dirty="0">
              <a:solidFill>
                <a:schemeClr val="tx1"/>
              </a:solidFill>
            </a:endParaRPr>
          </a:p>
        </p:txBody>
      </p:sp>
      <p:sp>
        <p:nvSpPr>
          <p:cNvPr id="11" name="Rectangle 10"/>
          <p:cNvSpPr/>
          <p:nvPr/>
        </p:nvSpPr>
        <p:spPr>
          <a:xfrm>
            <a:off x="269832" y="5094371"/>
            <a:ext cx="2587656" cy="763524"/>
          </a:xfrm>
          <a:prstGeom prst="rect">
            <a:avLst/>
          </a:prstGeom>
          <a:solidFill>
            <a:schemeClr val="bg1">
              <a:lumMod val="8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chemeClr val="tx1"/>
                </a:solidFill>
              </a:rPr>
              <a:t>IRT District -A</a:t>
            </a:r>
            <a:endParaRPr lang="en-US" sz="2400" b="1" dirty="0">
              <a:solidFill>
                <a:schemeClr val="tx1"/>
              </a:solidFill>
            </a:endParaRPr>
          </a:p>
        </p:txBody>
      </p:sp>
      <p:sp>
        <p:nvSpPr>
          <p:cNvPr id="16" name="Rectangle 15"/>
          <p:cNvSpPr/>
          <p:nvPr/>
        </p:nvSpPr>
        <p:spPr>
          <a:xfrm>
            <a:off x="3180860" y="5094371"/>
            <a:ext cx="2891338" cy="763527"/>
          </a:xfrm>
          <a:prstGeom prst="rect">
            <a:avLst/>
          </a:prstGeom>
          <a:solidFill>
            <a:schemeClr val="bg1">
              <a:lumMod val="8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chemeClr val="tx1"/>
                </a:solidFill>
              </a:rPr>
              <a:t>IRT District -B</a:t>
            </a:r>
            <a:endParaRPr lang="en-US" sz="2400" b="1" dirty="0">
              <a:solidFill>
                <a:schemeClr val="tx1"/>
              </a:solidFill>
            </a:endParaRPr>
          </a:p>
        </p:txBody>
      </p:sp>
      <p:sp>
        <p:nvSpPr>
          <p:cNvPr id="17" name="Rectangle 16"/>
          <p:cNvSpPr/>
          <p:nvPr/>
        </p:nvSpPr>
        <p:spPr>
          <a:xfrm>
            <a:off x="6357956" y="5107887"/>
            <a:ext cx="2583643" cy="714380"/>
          </a:xfrm>
          <a:prstGeom prst="rect">
            <a:avLst/>
          </a:prstGeom>
          <a:solidFill>
            <a:schemeClr val="bg1">
              <a:lumMod val="8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chemeClr val="tx1"/>
                </a:solidFill>
              </a:rPr>
              <a:t>IRT District -C</a:t>
            </a:r>
            <a:endParaRPr lang="en-US" sz="2400" b="1" dirty="0">
              <a:solidFill>
                <a:schemeClr val="tx1"/>
              </a:solidFill>
            </a:endParaRPr>
          </a:p>
        </p:txBody>
      </p:sp>
      <p:cxnSp>
        <p:nvCxnSpPr>
          <p:cNvPr id="21" name="Straight Arrow Connector 20"/>
          <p:cNvCxnSpPr/>
          <p:nvPr/>
        </p:nvCxnSpPr>
        <p:spPr>
          <a:xfrm rot="5400000">
            <a:off x="3071801" y="2714619"/>
            <a:ext cx="285752" cy="2"/>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22" name="Straight Arrow Connector 21"/>
          <p:cNvCxnSpPr/>
          <p:nvPr/>
        </p:nvCxnSpPr>
        <p:spPr>
          <a:xfrm>
            <a:off x="8058498" y="3872725"/>
            <a:ext cx="0" cy="305411"/>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grpSp>
        <p:nvGrpSpPr>
          <p:cNvPr id="2" name="Group 35"/>
          <p:cNvGrpSpPr/>
          <p:nvPr/>
        </p:nvGrpSpPr>
        <p:grpSpPr>
          <a:xfrm>
            <a:off x="214282" y="2357437"/>
            <a:ext cx="1777386" cy="836071"/>
            <a:chOff x="0" y="940935"/>
            <a:chExt cx="1777386" cy="836071"/>
          </a:xfrm>
          <a:scene3d>
            <a:camera prst="orthographicFront"/>
            <a:lightRig rig="threePt" dir="t"/>
          </a:scene3d>
        </p:grpSpPr>
        <p:sp>
          <p:nvSpPr>
            <p:cNvPr id="37" name="Rectangle 36"/>
            <p:cNvSpPr/>
            <p:nvPr/>
          </p:nvSpPr>
          <p:spPr>
            <a:xfrm>
              <a:off x="0" y="940935"/>
              <a:ext cx="1777386" cy="836071"/>
            </a:xfrm>
            <a:prstGeom prst="rect">
              <a:avLst/>
            </a:prstGeom>
            <a:sp3d>
              <a:bevelT w="254000" h="2540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Rectangle 37"/>
            <p:cNvSpPr/>
            <p:nvPr/>
          </p:nvSpPr>
          <p:spPr>
            <a:xfrm>
              <a:off x="0" y="940935"/>
              <a:ext cx="1777386" cy="83607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600" b="1" kern="1200" dirty="0" smtClean="0">
                  <a:latin typeface="Times New Roman" pitchFamily="18" charset="0"/>
                  <a:cs typeface="Times New Roman" pitchFamily="18" charset="0"/>
                </a:rPr>
                <a:t>NODAL  OFFICER AIR OPS</a:t>
              </a:r>
              <a:endParaRPr lang="en-US" sz="1600" b="1" kern="1200" dirty="0">
                <a:latin typeface="Times New Roman" pitchFamily="18" charset="0"/>
                <a:cs typeface="Times New Roman" pitchFamily="18" charset="0"/>
              </a:endParaRPr>
            </a:p>
          </p:txBody>
        </p:sp>
      </p:grpSp>
      <p:sp>
        <p:nvSpPr>
          <p:cNvPr id="39" name="Rectangle 38"/>
          <p:cNvSpPr/>
          <p:nvPr/>
        </p:nvSpPr>
        <p:spPr>
          <a:xfrm>
            <a:off x="2428860" y="2928935"/>
            <a:ext cx="1785950" cy="571504"/>
          </a:xfrm>
          <a:prstGeom prst="rect">
            <a:avLst/>
          </a:prstGeom>
          <a:solidFill>
            <a:schemeClr val="accent3">
              <a:lumMod val="7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chemeClr val="tx1"/>
                </a:solidFill>
              </a:rPr>
              <a:t>HQ IRT</a:t>
            </a:r>
            <a:endParaRPr lang="en-US" sz="2400" b="1" dirty="0">
              <a:solidFill>
                <a:schemeClr val="tx1"/>
              </a:solidFill>
            </a:endParaRPr>
          </a:p>
        </p:txBody>
      </p:sp>
      <p:sp>
        <p:nvSpPr>
          <p:cNvPr id="40" name="Rectangle 39"/>
          <p:cNvSpPr/>
          <p:nvPr/>
        </p:nvSpPr>
        <p:spPr>
          <a:xfrm>
            <a:off x="5000638" y="2937307"/>
            <a:ext cx="1881603" cy="563132"/>
          </a:xfrm>
          <a:prstGeom prst="rect">
            <a:avLst/>
          </a:prstGeom>
          <a:solidFill>
            <a:schemeClr val="accent3">
              <a:lumMod val="7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chemeClr val="tx1"/>
                </a:solidFill>
              </a:rPr>
              <a:t>State EOC</a:t>
            </a:r>
            <a:endParaRPr lang="en-US" sz="2400" b="1" dirty="0">
              <a:solidFill>
                <a:schemeClr val="tx1"/>
              </a:solidFill>
            </a:endParaRPr>
          </a:p>
        </p:txBody>
      </p:sp>
      <p:cxnSp>
        <p:nvCxnSpPr>
          <p:cNvPr id="43" name="Straight Arrow Connector 42"/>
          <p:cNvCxnSpPr/>
          <p:nvPr/>
        </p:nvCxnSpPr>
        <p:spPr>
          <a:xfrm rot="5400000">
            <a:off x="1464454" y="3536157"/>
            <a:ext cx="642943" cy="1588"/>
          </a:xfrm>
          <a:prstGeom prst="straightConnector1">
            <a:avLst/>
          </a:prstGeom>
          <a:ln w="317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1991668" y="2692341"/>
            <a:ext cx="1151572" cy="10592"/>
          </a:xfrm>
          <a:prstGeom prst="straightConnector1">
            <a:avLst/>
          </a:prstGeom>
          <a:ln w="317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4214810" y="3071811"/>
            <a:ext cx="785818" cy="1588"/>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56" name="Straight Arrow Connector 55"/>
          <p:cNvCxnSpPr>
            <a:stCxn id="40" idx="1"/>
            <a:endCxn id="39" idx="3"/>
          </p:cNvCxnSpPr>
          <p:nvPr/>
        </p:nvCxnSpPr>
        <p:spPr>
          <a:xfrm rot="10800000">
            <a:off x="4214810" y="3214685"/>
            <a:ext cx="785818" cy="4187"/>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61" name="Straight Arrow Connector 60"/>
          <p:cNvCxnSpPr/>
          <p:nvPr/>
        </p:nvCxnSpPr>
        <p:spPr>
          <a:xfrm rot="5400000" flipH="1" flipV="1">
            <a:off x="4572000" y="4000505"/>
            <a:ext cx="285752" cy="1588"/>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62" name="Straight Arrow Connector 61"/>
          <p:cNvCxnSpPr/>
          <p:nvPr/>
        </p:nvCxnSpPr>
        <p:spPr>
          <a:xfrm rot="5400000">
            <a:off x="4357687" y="4000503"/>
            <a:ext cx="285752" cy="2"/>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66" name="Straight Arrow Connector 65"/>
          <p:cNvCxnSpPr/>
          <p:nvPr/>
        </p:nvCxnSpPr>
        <p:spPr>
          <a:xfrm rot="5400000" flipH="1" flipV="1">
            <a:off x="7714478" y="3999710"/>
            <a:ext cx="285752" cy="1588"/>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67" name="Straight Arrow Connector 66"/>
          <p:cNvCxnSpPr/>
          <p:nvPr/>
        </p:nvCxnSpPr>
        <p:spPr>
          <a:xfrm rot="5400000" flipH="1" flipV="1">
            <a:off x="1513023" y="3999898"/>
            <a:ext cx="285752" cy="1588"/>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sp>
        <p:nvSpPr>
          <p:cNvPr id="68" name="Title 1"/>
          <p:cNvSpPr>
            <a:spLocks noGrp="1"/>
          </p:cNvSpPr>
          <p:nvPr>
            <p:ph type="title"/>
          </p:nvPr>
        </p:nvSpPr>
        <p:spPr>
          <a:xfrm>
            <a:off x="328642" y="214289"/>
            <a:ext cx="8458200" cy="1096963"/>
          </a:xfrm>
          <a:scene3d>
            <a:camera prst="orthographicFront"/>
            <a:lightRig rig="threePt" dir="t"/>
          </a:scene3d>
          <a:sp3d prstMaterial="clear">
            <a:bevelT w="254000" h="254000"/>
            <a:bevelB w="0" h="0"/>
          </a:sp3d>
        </p:spPr>
        <p:txBody>
          <a:bodyPr>
            <a:normAutofit/>
          </a:bodyPr>
          <a:lstStyle/>
          <a:p>
            <a:pPr>
              <a:defRPr/>
            </a:pPr>
            <a:r>
              <a:rPr lang="en-US" sz="3600" dirty="0" smtClean="0"/>
              <a:t>IRS at State Level</a:t>
            </a:r>
            <a:endParaRPr lang="en-US" sz="3600" dirty="0"/>
          </a:p>
        </p:txBody>
      </p:sp>
      <p:cxnSp>
        <p:nvCxnSpPr>
          <p:cNvPr id="69" name="Straight Arrow Connector 68"/>
          <p:cNvCxnSpPr/>
          <p:nvPr/>
        </p:nvCxnSpPr>
        <p:spPr>
          <a:xfrm rot="5400000" flipH="1" flipV="1">
            <a:off x="3202427" y="3655189"/>
            <a:ext cx="285752" cy="1588"/>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70" name="Straight Arrow Connector 69"/>
          <p:cNvCxnSpPr/>
          <p:nvPr/>
        </p:nvCxnSpPr>
        <p:spPr>
          <a:xfrm rot="5400000">
            <a:off x="2988114" y="3655188"/>
            <a:ext cx="285752" cy="2"/>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71" name="Straight Arrow Connector 70"/>
          <p:cNvCxnSpPr/>
          <p:nvPr/>
        </p:nvCxnSpPr>
        <p:spPr>
          <a:xfrm rot="5400000" flipH="1" flipV="1">
            <a:off x="5857090" y="3713958"/>
            <a:ext cx="285752" cy="1588"/>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72" name="Straight Arrow Connector 71"/>
          <p:cNvCxnSpPr/>
          <p:nvPr/>
        </p:nvCxnSpPr>
        <p:spPr>
          <a:xfrm rot="5400000">
            <a:off x="5642777" y="3713958"/>
            <a:ext cx="285752" cy="2"/>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p:wipe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43174" y="1500174"/>
            <a:ext cx="3929090" cy="1037931"/>
          </a:xfrm>
          <a:prstGeom prst="rect">
            <a:avLst/>
          </a:prstGeom>
          <a:solidFill>
            <a:schemeClr val="tx2">
              <a:lumMod val="60000"/>
              <a:lumOff val="40000"/>
            </a:schemeClr>
          </a:solidFill>
          <a:ln w="28575">
            <a:solidFill>
              <a:schemeClr val="tx1"/>
            </a:solidFill>
          </a:ln>
          <a:scene3d>
            <a:camera prst="orthographicFront"/>
            <a:lightRig rig="threePt" dir="t"/>
          </a:scene3d>
          <a:sp3d>
            <a:bevelT w="254000" h="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smtClean="0">
                <a:solidFill>
                  <a:schemeClr val="tx1"/>
                </a:solidFill>
              </a:rPr>
              <a:t> DISTRICT MAGISTRATE/ RO</a:t>
            </a:r>
            <a:endParaRPr lang="en-US" sz="2800" b="1" dirty="0">
              <a:solidFill>
                <a:schemeClr val="tx1"/>
              </a:solidFill>
            </a:endParaRPr>
          </a:p>
        </p:txBody>
      </p:sp>
      <p:sp>
        <p:nvSpPr>
          <p:cNvPr id="5" name="Line 17"/>
          <p:cNvSpPr>
            <a:spLocks noChangeShapeType="1"/>
          </p:cNvSpPr>
          <p:nvPr/>
        </p:nvSpPr>
        <p:spPr bwMode="auto">
          <a:xfrm>
            <a:off x="1492193" y="3872727"/>
            <a:ext cx="6566315" cy="0"/>
          </a:xfrm>
          <a:prstGeom prst="line">
            <a:avLst/>
          </a:prstGeom>
          <a:noFill/>
          <a:ln w="41275" cmpd="sng">
            <a:solidFill>
              <a:schemeClr val="tx1"/>
            </a:solidFill>
            <a:round/>
            <a:headEnd/>
            <a:tailEnd/>
          </a:ln>
        </p:spPr>
        <p:txBody>
          <a:bodyPr/>
          <a:lstStyle/>
          <a:p>
            <a:endParaRPr lang="en-IN" sz="2000"/>
          </a:p>
        </p:txBody>
      </p:sp>
      <p:cxnSp>
        <p:nvCxnSpPr>
          <p:cNvPr id="6" name="Straight Arrow Connector 5"/>
          <p:cNvCxnSpPr/>
          <p:nvPr/>
        </p:nvCxnSpPr>
        <p:spPr>
          <a:xfrm>
            <a:off x="1492183" y="3872725"/>
            <a:ext cx="0" cy="305411"/>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sp>
        <p:nvSpPr>
          <p:cNvPr id="7" name="Rectangle 6"/>
          <p:cNvSpPr/>
          <p:nvPr/>
        </p:nvSpPr>
        <p:spPr>
          <a:xfrm>
            <a:off x="6378752" y="4178137"/>
            <a:ext cx="2545081" cy="893939"/>
          </a:xfrm>
          <a:prstGeom prst="rect">
            <a:avLst/>
          </a:prstGeom>
          <a:solidFill>
            <a:schemeClr val="accent3">
              <a:lumMod val="7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chemeClr val="tx1"/>
                </a:solidFill>
              </a:rPr>
              <a:t>INCIDENT COMMANDER</a:t>
            </a:r>
            <a:endParaRPr lang="en-US" sz="2400" b="1" dirty="0">
              <a:solidFill>
                <a:schemeClr val="tx1"/>
              </a:solidFill>
            </a:endParaRPr>
          </a:p>
        </p:txBody>
      </p:sp>
      <p:sp>
        <p:nvSpPr>
          <p:cNvPr id="8" name="Rectangle 7"/>
          <p:cNvSpPr/>
          <p:nvPr/>
        </p:nvSpPr>
        <p:spPr>
          <a:xfrm>
            <a:off x="3171938" y="4178137"/>
            <a:ext cx="2901396" cy="893939"/>
          </a:xfrm>
          <a:prstGeom prst="rect">
            <a:avLst/>
          </a:prstGeom>
          <a:solidFill>
            <a:schemeClr val="accent3">
              <a:lumMod val="7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chemeClr val="tx1"/>
                </a:solidFill>
              </a:rPr>
              <a:t>INCIDENT COMMANDER</a:t>
            </a:r>
            <a:endParaRPr lang="en-US" sz="2400" b="1" dirty="0">
              <a:solidFill>
                <a:schemeClr val="tx1"/>
              </a:solidFill>
            </a:endParaRPr>
          </a:p>
        </p:txBody>
      </p:sp>
      <p:sp>
        <p:nvSpPr>
          <p:cNvPr id="9" name="Rectangle 8"/>
          <p:cNvSpPr/>
          <p:nvPr/>
        </p:nvSpPr>
        <p:spPr>
          <a:xfrm>
            <a:off x="270545" y="4178136"/>
            <a:ext cx="2595983" cy="965376"/>
          </a:xfrm>
          <a:prstGeom prst="rect">
            <a:avLst/>
          </a:prstGeom>
          <a:solidFill>
            <a:schemeClr val="accent3">
              <a:lumMod val="7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chemeClr val="tx1"/>
                </a:solidFill>
              </a:rPr>
              <a:t>INCIDENT COMMANDER</a:t>
            </a:r>
            <a:endParaRPr lang="en-US" sz="2400" b="1" dirty="0">
              <a:solidFill>
                <a:schemeClr val="tx1"/>
              </a:solidFill>
            </a:endParaRPr>
          </a:p>
        </p:txBody>
      </p:sp>
      <p:sp>
        <p:nvSpPr>
          <p:cNvPr id="10" name="Rectangle 9"/>
          <p:cNvSpPr/>
          <p:nvPr/>
        </p:nvSpPr>
        <p:spPr>
          <a:xfrm>
            <a:off x="269832" y="5094371"/>
            <a:ext cx="2571768" cy="763524"/>
          </a:xfrm>
          <a:prstGeom prst="rect">
            <a:avLst/>
          </a:prstGeom>
          <a:solidFill>
            <a:schemeClr val="bg1">
              <a:lumMod val="8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chemeClr val="tx1"/>
                </a:solidFill>
              </a:rPr>
              <a:t>Subdivision IRT</a:t>
            </a:r>
            <a:endParaRPr lang="en-US" sz="2400" b="1" dirty="0">
              <a:solidFill>
                <a:schemeClr val="tx1"/>
              </a:solidFill>
            </a:endParaRPr>
          </a:p>
        </p:txBody>
      </p:sp>
      <p:sp>
        <p:nvSpPr>
          <p:cNvPr id="11" name="Rectangle 10"/>
          <p:cNvSpPr/>
          <p:nvPr/>
        </p:nvSpPr>
        <p:spPr>
          <a:xfrm>
            <a:off x="3180860" y="5094371"/>
            <a:ext cx="2875450" cy="763527"/>
          </a:xfrm>
          <a:prstGeom prst="rect">
            <a:avLst/>
          </a:prstGeom>
          <a:solidFill>
            <a:schemeClr val="bg1">
              <a:lumMod val="8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err="1" smtClean="0">
                <a:solidFill>
                  <a:schemeClr val="tx1"/>
                </a:solidFill>
              </a:rPr>
              <a:t>Tehsil</a:t>
            </a:r>
            <a:r>
              <a:rPr lang="en-US" sz="2400" b="1" dirty="0" smtClean="0">
                <a:solidFill>
                  <a:schemeClr val="tx1"/>
                </a:solidFill>
              </a:rPr>
              <a:t> IRT</a:t>
            </a:r>
            <a:endParaRPr lang="en-US" sz="2400" b="1" dirty="0">
              <a:solidFill>
                <a:schemeClr val="tx1"/>
              </a:solidFill>
            </a:endParaRPr>
          </a:p>
        </p:txBody>
      </p:sp>
      <p:sp>
        <p:nvSpPr>
          <p:cNvPr id="12" name="Rectangle 11"/>
          <p:cNvSpPr/>
          <p:nvPr/>
        </p:nvSpPr>
        <p:spPr>
          <a:xfrm>
            <a:off x="6389524" y="5107887"/>
            <a:ext cx="2552079" cy="714380"/>
          </a:xfrm>
          <a:prstGeom prst="rect">
            <a:avLst/>
          </a:prstGeom>
          <a:solidFill>
            <a:schemeClr val="bg1">
              <a:lumMod val="8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chemeClr val="tx1"/>
                </a:solidFill>
              </a:rPr>
              <a:t>Block IRT</a:t>
            </a:r>
            <a:endParaRPr lang="en-US" sz="2400" b="1" dirty="0">
              <a:solidFill>
                <a:schemeClr val="tx1"/>
              </a:solidFill>
            </a:endParaRPr>
          </a:p>
        </p:txBody>
      </p:sp>
      <p:cxnSp>
        <p:nvCxnSpPr>
          <p:cNvPr id="13" name="Straight Arrow Connector 12"/>
          <p:cNvCxnSpPr/>
          <p:nvPr/>
        </p:nvCxnSpPr>
        <p:spPr>
          <a:xfrm rot="5400000">
            <a:off x="3071801" y="2714619"/>
            <a:ext cx="285752" cy="2"/>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14" name="Straight Arrow Connector 13"/>
          <p:cNvCxnSpPr/>
          <p:nvPr/>
        </p:nvCxnSpPr>
        <p:spPr>
          <a:xfrm>
            <a:off x="8058498" y="3872725"/>
            <a:ext cx="0" cy="305411"/>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grpSp>
        <p:nvGrpSpPr>
          <p:cNvPr id="2" name="Group 14"/>
          <p:cNvGrpSpPr/>
          <p:nvPr/>
        </p:nvGrpSpPr>
        <p:grpSpPr>
          <a:xfrm>
            <a:off x="214282" y="2357437"/>
            <a:ext cx="1777386" cy="836071"/>
            <a:chOff x="0" y="940935"/>
            <a:chExt cx="1777386" cy="836071"/>
          </a:xfrm>
          <a:scene3d>
            <a:camera prst="orthographicFront"/>
            <a:lightRig rig="threePt" dir="t"/>
          </a:scene3d>
        </p:grpSpPr>
        <p:sp>
          <p:nvSpPr>
            <p:cNvPr id="16" name="Rectangle 15"/>
            <p:cNvSpPr/>
            <p:nvPr/>
          </p:nvSpPr>
          <p:spPr>
            <a:xfrm>
              <a:off x="0" y="940935"/>
              <a:ext cx="1777386" cy="836071"/>
            </a:xfrm>
            <a:prstGeom prst="rect">
              <a:avLst/>
            </a:prstGeom>
            <a:sp3d>
              <a:bevelT w="254000" h="2540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ectangle 16"/>
            <p:cNvSpPr/>
            <p:nvPr/>
          </p:nvSpPr>
          <p:spPr>
            <a:xfrm>
              <a:off x="0" y="940935"/>
              <a:ext cx="1777386" cy="83607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600" b="1" kern="1200" dirty="0" smtClean="0">
                  <a:latin typeface="Times New Roman" pitchFamily="18" charset="0"/>
                  <a:cs typeface="Times New Roman" pitchFamily="18" charset="0"/>
                </a:rPr>
                <a:t>NODAL  OFFICER AIR OPS</a:t>
              </a:r>
              <a:endParaRPr lang="en-US" sz="1600" b="1" kern="1200" dirty="0">
                <a:latin typeface="Times New Roman" pitchFamily="18" charset="0"/>
                <a:cs typeface="Times New Roman" pitchFamily="18" charset="0"/>
              </a:endParaRPr>
            </a:p>
          </p:txBody>
        </p:sp>
      </p:grpSp>
      <p:sp>
        <p:nvSpPr>
          <p:cNvPr id="18" name="Rectangle 17"/>
          <p:cNvSpPr/>
          <p:nvPr/>
        </p:nvSpPr>
        <p:spPr>
          <a:xfrm>
            <a:off x="2428860" y="2928935"/>
            <a:ext cx="1785950" cy="571504"/>
          </a:xfrm>
          <a:prstGeom prst="rect">
            <a:avLst/>
          </a:prstGeom>
          <a:solidFill>
            <a:schemeClr val="accent3">
              <a:lumMod val="7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smtClean="0">
                <a:solidFill>
                  <a:schemeClr val="tx1"/>
                </a:solidFill>
              </a:rPr>
              <a:t>HQ IRT</a:t>
            </a:r>
            <a:endParaRPr lang="en-US" sz="2800" b="1" dirty="0">
              <a:solidFill>
                <a:schemeClr val="tx1"/>
              </a:solidFill>
            </a:endParaRPr>
          </a:p>
        </p:txBody>
      </p:sp>
      <p:sp>
        <p:nvSpPr>
          <p:cNvPr id="19" name="Rectangle 18"/>
          <p:cNvSpPr/>
          <p:nvPr/>
        </p:nvSpPr>
        <p:spPr>
          <a:xfrm>
            <a:off x="5000628" y="2937307"/>
            <a:ext cx="2286016" cy="563132"/>
          </a:xfrm>
          <a:prstGeom prst="rect">
            <a:avLst/>
          </a:prstGeom>
          <a:solidFill>
            <a:schemeClr val="accent3">
              <a:lumMod val="75000"/>
            </a:schemeClr>
          </a:solidFill>
          <a:ln w="28575">
            <a:solidFill>
              <a:schemeClr val="tx1"/>
            </a:solidFill>
          </a:ln>
          <a:scene3d>
            <a:camera prst="orthographicFront"/>
            <a:lightRig rig="threePt" dir="t"/>
          </a:scene3d>
          <a:sp3d>
            <a:bevelT w="254000"/>
          </a:sp3d>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smtClean="0">
                <a:solidFill>
                  <a:schemeClr val="tx1"/>
                </a:solidFill>
              </a:rPr>
              <a:t>DISTRICT EOC</a:t>
            </a:r>
            <a:endParaRPr lang="en-US" sz="2800" b="1" dirty="0">
              <a:solidFill>
                <a:schemeClr val="tx1"/>
              </a:solidFill>
            </a:endParaRPr>
          </a:p>
        </p:txBody>
      </p:sp>
      <p:cxnSp>
        <p:nvCxnSpPr>
          <p:cNvPr id="20" name="Straight Arrow Connector 19"/>
          <p:cNvCxnSpPr/>
          <p:nvPr/>
        </p:nvCxnSpPr>
        <p:spPr>
          <a:xfrm rot="5400000">
            <a:off x="1464454" y="3536157"/>
            <a:ext cx="642943" cy="1588"/>
          </a:xfrm>
          <a:prstGeom prst="straightConnector1">
            <a:avLst/>
          </a:prstGeom>
          <a:ln w="317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991668" y="2692341"/>
            <a:ext cx="1151572" cy="10592"/>
          </a:xfrm>
          <a:prstGeom prst="straightConnector1">
            <a:avLst/>
          </a:prstGeom>
          <a:ln w="317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214810" y="3071811"/>
            <a:ext cx="785818" cy="1588"/>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23" name="Straight Arrow Connector 22"/>
          <p:cNvCxnSpPr>
            <a:stCxn id="19" idx="1"/>
            <a:endCxn id="18" idx="3"/>
          </p:cNvCxnSpPr>
          <p:nvPr/>
        </p:nvCxnSpPr>
        <p:spPr>
          <a:xfrm rot="10800000">
            <a:off x="4214810" y="3214685"/>
            <a:ext cx="785818" cy="4187"/>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24" name="Straight Arrow Connector 23"/>
          <p:cNvCxnSpPr/>
          <p:nvPr/>
        </p:nvCxnSpPr>
        <p:spPr>
          <a:xfrm rot="5400000" flipH="1" flipV="1">
            <a:off x="4572000" y="4000505"/>
            <a:ext cx="285752" cy="1588"/>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25" name="Straight Arrow Connector 24"/>
          <p:cNvCxnSpPr/>
          <p:nvPr/>
        </p:nvCxnSpPr>
        <p:spPr>
          <a:xfrm rot="5400000">
            <a:off x="4357687" y="4000503"/>
            <a:ext cx="285752" cy="2"/>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26" name="Straight Arrow Connector 25"/>
          <p:cNvCxnSpPr/>
          <p:nvPr/>
        </p:nvCxnSpPr>
        <p:spPr>
          <a:xfrm rot="5400000" flipH="1" flipV="1">
            <a:off x="7714478" y="3999710"/>
            <a:ext cx="285752" cy="1588"/>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27" name="Straight Arrow Connector 26"/>
          <p:cNvCxnSpPr/>
          <p:nvPr/>
        </p:nvCxnSpPr>
        <p:spPr>
          <a:xfrm rot="5400000" flipH="1" flipV="1">
            <a:off x="1513023" y="3999898"/>
            <a:ext cx="285752" cy="1588"/>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sp>
        <p:nvSpPr>
          <p:cNvPr id="28" name="Title 1"/>
          <p:cNvSpPr txBox="1">
            <a:spLocks/>
          </p:cNvSpPr>
          <p:nvPr/>
        </p:nvSpPr>
        <p:spPr>
          <a:xfrm>
            <a:off x="428596" y="214289"/>
            <a:ext cx="8286808" cy="1096963"/>
          </a:xfrm>
          <a:prstGeom prst="rect">
            <a:avLst/>
          </a:prstGeom>
          <a:scene3d>
            <a:camera prst="orthographicFront"/>
            <a:lightRig rig="threePt" dir="t"/>
          </a:scene3d>
          <a:sp3d prstMaterial="clear">
            <a:bevelT w="165100" h="165100"/>
            <a:bevelB w="165100" h="165100"/>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i="0" u="none" strike="noStrike" kern="1200" cap="none" spc="0" normalizeH="0" baseline="0" noProof="0" dirty="0" smtClean="0">
                <a:ln>
                  <a:noFill/>
                </a:ln>
                <a:solidFill>
                  <a:schemeClr val="tx1"/>
                </a:solidFill>
                <a:uLnTx/>
                <a:uFillTx/>
                <a:latin typeface="+mj-lt"/>
                <a:ea typeface="+mj-ea"/>
                <a:cs typeface="+mj-cs"/>
              </a:rPr>
              <a:t>IRS at District Level</a:t>
            </a:r>
            <a:endParaRPr kumimoji="0" lang="en-US" sz="3600" i="0" u="none" strike="noStrike" kern="1200" cap="none" spc="0" normalizeH="0" baseline="0" noProof="0" dirty="0">
              <a:ln>
                <a:noFill/>
              </a:ln>
              <a:solidFill>
                <a:schemeClr val="tx1"/>
              </a:solidFill>
              <a:uLnTx/>
              <a:uFillTx/>
              <a:latin typeface="+mj-lt"/>
              <a:ea typeface="+mj-ea"/>
              <a:cs typeface="+mj-cs"/>
            </a:endParaRPr>
          </a:p>
        </p:txBody>
      </p:sp>
      <p:cxnSp>
        <p:nvCxnSpPr>
          <p:cNvPr id="29" name="Straight Arrow Connector 28"/>
          <p:cNvCxnSpPr/>
          <p:nvPr/>
        </p:nvCxnSpPr>
        <p:spPr>
          <a:xfrm rot="5400000" flipH="1" flipV="1">
            <a:off x="3202427" y="3655189"/>
            <a:ext cx="285752" cy="1588"/>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p:cNvCxnSpPr/>
          <p:nvPr/>
        </p:nvCxnSpPr>
        <p:spPr>
          <a:xfrm rot="5400000">
            <a:off x="2988114" y="3655188"/>
            <a:ext cx="285752" cy="2"/>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31" name="Straight Arrow Connector 30"/>
          <p:cNvCxnSpPr/>
          <p:nvPr/>
        </p:nvCxnSpPr>
        <p:spPr>
          <a:xfrm rot="5400000" flipH="1" flipV="1">
            <a:off x="5857090" y="3713958"/>
            <a:ext cx="285752" cy="1588"/>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32" name="Straight Arrow Connector 31"/>
          <p:cNvCxnSpPr/>
          <p:nvPr/>
        </p:nvCxnSpPr>
        <p:spPr>
          <a:xfrm rot="5400000">
            <a:off x="5642777" y="3713958"/>
            <a:ext cx="285752" cy="2"/>
          </a:xfrm>
          <a:prstGeom prst="straightConnector1">
            <a:avLst/>
          </a:prstGeom>
          <a:ln w="41275" cmpd="sng">
            <a:solidFill>
              <a:schemeClr val="tx1"/>
            </a:solidFill>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p:wipe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95400"/>
          </a:xfrm>
          <a:solidFill>
            <a:srgbClr val="FFC000">
              <a:alpha val="68000"/>
            </a:srgbClr>
          </a:solidFill>
        </p:spPr>
        <p:txBody>
          <a:bodyPr/>
          <a:lstStyle/>
          <a:p>
            <a:r>
              <a:rPr lang="en-IN" sz="4000" dirty="0" smtClean="0">
                <a:effectLst/>
              </a:rPr>
              <a:t>NATIONAL DISASTER RESPONSE FORCE</a:t>
            </a:r>
            <a:endParaRPr lang="en-IN" sz="4000" dirty="0"/>
          </a:p>
        </p:txBody>
      </p:sp>
      <p:sp>
        <p:nvSpPr>
          <p:cNvPr id="3" name="Content Placeholder 2"/>
          <p:cNvSpPr>
            <a:spLocks noGrp="1"/>
          </p:cNvSpPr>
          <p:nvPr>
            <p:ph idx="1"/>
          </p:nvPr>
        </p:nvSpPr>
        <p:spPr>
          <a:xfrm>
            <a:off x="457200" y="1752600"/>
            <a:ext cx="8229600" cy="4495800"/>
          </a:xfrm>
        </p:spPr>
        <p:txBody>
          <a:bodyPr/>
          <a:lstStyle/>
          <a:p>
            <a:pPr algn="just"/>
            <a:r>
              <a:rPr lang="en-US" dirty="0">
                <a:effectLst/>
                <a:latin typeface="Times New Roman" pitchFamily="18" charset="0"/>
                <a:cs typeface="Times New Roman" pitchFamily="18" charset="0"/>
              </a:rPr>
              <a:t>The </a:t>
            </a:r>
            <a:r>
              <a:rPr lang="en-US" b="1" dirty="0">
                <a:effectLst/>
                <a:latin typeface="Times New Roman" pitchFamily="18" charset="0"/>
                <a:cs typeface="Times New Roman" pitchFamily="18" charset="0"/>
              </a:rPr>
              <a:t>National Disaster Response Force</a:t>
            </a:r>
            <a:r>
              <a:rPr lang="en-US" dirty="0">
                <a:effectLst/>
                <a:latin typeface="Times New Roman" pitchFamily="18" charset="0"/>
                <a:cs typeface="Times New Roman" pitchFamily="18" charset="0"/>
              </a:rPr>
              <a:t> (</a:t>
            </a:r>
            <a:r>
              <a:rPr lang="en-US" b="1" dirty="0">
                <a:effectLst/>
                <a:latin typeface="Times New Roman" pitchFamily="18" charset="0"/>
                <a:cs typeface="Times New Roman" pitchFamily="18" charset="0"/>
              </a:rPr>
              <a:t>NDRF</a:t>
            </a:r>
            <a:r>
              <a:rPr lang="en-US" dirty="0">
                <a:effectLst/>
                <a:latin typeface="Times New Roman" pitchFamily="18" charset="0"/>
                <a:cs typeface="Times New Roman" pitchFamily="18" charset="0"/>
              </a:rPr>
              <a:t>) is an </a:t>
            </a:r>
            <a:r>
              <a:rPr lang="en-US" dirty="0">
                <a:effectLst/>
                <a:latin typeface="Times New Roman" pitchFamily="18" charset="0"/>
                <a:cs typeface="Times New Roman" pitchFamily="18" charset="0"/>
                <a:hlinkClick r:id="rId2" tooltip="India"/>
              </a:rPr>
              <a:t>Indian</a:t>
            </a:r>
            <a:r>
              <a:rPr lang="en-US" dirty="0">
                <a:effectLst/>
                <a:latin typeface="Times New Roman" pitchFamily="18" charset="0"/>
                <a:cs typeface="Times New Roman" pitchFamily="18" charset="0"/>
              </a:rPr>
              <a:t> specialized force constituted "for the purpose of special response to a threatening disaster situation or disaster" under the </a:t>
            </a:r>
            <a:r>
              <a:rPr lang="en-US" dirty="0">
                <a:effectLst/>
                <a:latin typeface="Times New Roman" pitchFamily="18" charset="0"/>
                <a:cs typeface="Times New Roman" pitchFamily="18" charset="0"/>
                <a:hlinkClick r:id="rId3" tooltip="Disaster Management Act, 2005"/>
              </a:rPr>
              <a:t>Disaster Management Act, 2005</a:t>
            </a:r>
            <a:r>
              <a:rPr lang="en-US" dirty="0" smtClean="0">
                <a:effectLst/>
                <a:latin typeface="Times New Roman" pitchFamily="18" charset="0"/>
                <a:cs typeface="Times New Roman" pitchFamily="18" charset="0"/>
              </a:rPr>
              <a:t>.</a:t>
            </a:r>
            <a:r>
              <a:rPr lang="en-US" dirty="0">
                <a:effectLst/>
                <a:latin typeface="Times New Roman" pitchFamily="18" charset="0"/>
                <a:cs typeface="Times New Roman" pitchFamily="18" charset="0"/>
              </a:rPr>
              <a:t> </a:t>
            </a:r>
            <a:r>
              <a:rPr lang="en-US" dirty="0" smtClean="0">
                <a:effectLst/>
                <a:latin typeface="Times New Roman" pitchFamily="18" charset="0"/>
                <a:cs typeface="Times New Roman" pitchFamily="18" charset="0"/>
              </a:rPr>
              <a:t>Section 44-45. </a:t>
            </a:r>
            <a:endParaRPr lang="en-IN" sz="40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pPr>
              <a:defRPr/>
            </a:pPr>
            <a:fld id="{F398C746-4F58-4AA9-ADD2-AF11A6B30C64}"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B8690DB4-A0C0-4ED3-AAA7-EA4D2C0A6636}" type="slidenum">
              <a:rPr lang="en-US" smtClean="0"/>
              <a:pPr>
                <a:defRPr/>
              </a:pPr>
              <a:t>52</a:t>
            </a:fld>
            <a:endParaRPr lang="en-US"/>
          </a:p>
        </p:txBody>
      </p:sp>
    </p:spTree>
    <p:extLst>
      <p:ext uri="{BB962C8B-B14F-4D97-AF65-F5344CB8AC3E}">
        <p14:creationId xmlns:p14="http://schemas.microsoft.com/office/powerpoint/2010/main" xmlns="" val="3952671665"/>
      </p:ext>
    </p:extLst>
  </p:cSld>
  <p:clrMapOvr>
    <a:masterClrMapping/>
  </p:clrMapOvr>
  <p:transition>
    <p:wipe dir="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67400"/>
          </a:xfrm>
        </p:spPr>
        <p:txBody>
          <a:bodyPr/>
          <a:lstStyle/>
          <a:p>
            <a:pPr algn="just"/>
            <a:r>
              <a:rPr lang="en-US" b="1" dirty="0">
                <a:effectLst/>
              </a:rPr>
              <a:t>The responsibility of managing disasters in India is that of the State Government</a:t>
            </a:r>
            <a:r>
              <a:rPr lang="en-US" dirty="0">
                <a:effectLst/>
              </a:rPr>
              <a:t>. The ‘Nodal Ministry’ in the central government for management of natural disasters is the Ministry of Home Affairs (</a:t>
            </a:r>
            <a:r>
              <a:rPr lang="en-US" dirty="0" smtClean="0">
                <a:effectLst/>
              </a:rPr>
              <a:t>MHA)</a:t>
            </a:r>
          </a:p>
          <a:p>
            <a:pPr algn="just"/>
            <a:r>
              <a:rPr lang="en-US" dirty="0">
                <a:effectLst/>
              </a:rPr>
              <a:t>National Disaster Response Force (NDRF) is under the </a:t>
            </a:r>
            <a:r>
              <a:rPr lang="en-US" dirty="0">
                <a:effectLst/>
                <a:hlinkClick r:id="rId2" tooltip="National Disaster Management Authority (India)"/>
              </a:rPr>
              <a:t>National Disaster Management Authority</a:t>
            </a:r>
            <a:r>
              <a:rPr lang="en-US" dirty="0" smtClean="0">
                <a:effectLst/>
              </a:rPr>
              <a:t>.</a:t>
            </a:r>
            <a:r>
              <a:rPr lang="en-US" dirty="0">
                <a:effectLst/>
              </a:rPr>
              <a:t> The head of the NDRF is designated as Director General. The Director Generals of NDRF are IPS officers on deputation from Indian police organizations</a:t>
            </a:r>
            <a:endParaRPr lang="en-IN" dirty="0"/>
          </a:p>
        </p:txBody>
      </p:sp>
      <p:sp>
        <p:nvSpPr>
          <p:cNvPr id="2" name="Date Placeholder 1"/>
          <p:cNvSpPr>
            <a:spLocks noGrp="1"/>
          </p:cNvSpPr>
          <p:nvPr>
            <p:ph type="dt" sz="half" idx="10"/>
          </p:nvPr>
        </p:nvSpPr>
        <p:spPr/>
        <p:txBody>
          <a:bodyPr/>
          <a:lstStyle/>
          <a:p>
            <a:pPr>
              <a:defRPr/>
            </a:pPr>
            <a:fld id="{08D2B68F-1CB5-4DC1-98EC-B399088EE55D}" type="datetime5">
              <a:rPr lang="en-US" smtClean="0"/>
              <a:pPr>
                <a:defRPr/>
              </a:pPr>
              <a:t>1-Feb-23</a:t>
            </a:fld>
            <a:endParaRPr lang="en-US"/>
          </a:p>
        </p:txBody>
      </p:sp>
      <p:sp>
        <p:nvSpPr>
          <p:cNvPr id="4" name="Slide Number Placeholder 3"/>
          <p:cNvSpPr>
            <a:spLocks noGrp="1"/>
          </p:cNvSpPr>
          <p:nvPr>
            <p:ph type="sldNum" sz="quarter" idx="12"/>
          </p:nvPr>
        </p:nvSpPr>
        <p:spPr/>
        <p:txBody>
          <a:bodyPr/>
          <a:lstStyle/>
          <a:p>
            <a:pPr>
              <a:defRPr/>
            </a:pPr>
            <a:fld id="{B8690DB4-A0C0-4ED3-AAA7-EA4D2C0A6636}" type="slidenum">
              <a:rPr lang="en-US" smtClean="0"/>
              <a:pPr>
                <a:defRPr/>
              </a:pPr>
              <a:t>53</a:t>
            </a:fld>
            <a:endParaRPr lang="en-US"/>
          </a:p>
        </p:txBody>
      </p:sp>
    </p:spTree>
    <p:extLst>
      <p:ext uri="{BB962C8B-B14F-4D97-AF65-F5344CB8AC3E}">
        <p14:creationId xmlns:p14="http://schemas.microsoft.com/office/powerpoint/2010/main" xmlns="" val="4013536979"/>
      </p:ext>
    </p:extLst>
  </p:cSld>
  <p:clrMapOvr>
    <a:masterClrMapping/>
  </p:clrMapOvr>
  <p:transition>
    <p:wipe dir="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85800" y="228600"/>
            <a:ext cx="7772400" cy="1143000"/>
          </a:xfrm>
        </p:spPr>
        <p:txBody>
          <a:bodyPr/>
          <a:lstStyle/>
          <a:p>
            <a:r>
              <a:rPr lang="en-US" sz="3600" smtClean="0">
                <a:latin typeface="Arial Black" pitchFamily="34" charset="0"/>
              </a:rPr>
              <a:t>TASK &amp; ROLL OF NDRF </a:t>
            </a:r>
            <a:endParaRPr lang="en-IN" sz="3600" smtClean="0"/>
          </a:p>
        </p:txBody>
      </p:sp>
      <p:sp>
        <p:nvSpPr>
          <p:cNvPr id="4099" name="Content Placeholder 2"/>
          <p:cNvSpPr>
            <a:spLocks noGrp="1"/>
          </p:cNvSpPr>
          <p:nvPr>
            <p:ph idx="1"/>
          </p:nvPr>
        </p:nvSpPr>
        <p:spPr>
          <a:xfrm>
            <a:off x="457200" y="1295400"/>
            <a:ext cx="8534400" cy="5257800"/>
          </a:xfrm>
        </p:spPr>
        <p:txBody>
          <a:bodyPr/>
          <a:lstStyle/>
          <a:p>
            <a:pPr algn="just">
              <a:buFont typeface="Arial" pitchFamily="34" charset="0"/>
              <a:buChar char="•"/>
              <a:defRPr/>
            </a:pPr>
            <a:r>
              <a:rPr lang="en-US" sz="2800" dirty="0" smtClean="0">
                <a:cs typeface="Times New Roman" pitchFamily="18" charset="0"/>
              </a:rPr>
              <a:t> Deployment in case of impending disasters.</a:t>
            </a:r>
          </a:p>
          <a:p>
            <a:pPr algn="just">
              <a:buFont typeface="Arial" pitchFamily="34" charset="0"/>
              <a:buChar char="•"/>
              <a:defRPr/>
            </a:pPr>
            <a:r>
              <a:rPr lang="en-US" sz="2800" dirty="0" smtClean="0">
                <a:cs typeface="Times New Roman" pitchFamily="18" charset="0"/>
              </a:rPr>
              <a:t>Provide specialist response for rescue and relief in case of disaster which covers :</a:t>
            </a:r>
          </a:p>
          <a:p>
            <a:pPr marL="0" indent="0">
              <a:buFontTx/>
              <a:buNone/>
              <a:defRPr/>
            </a:pPr>
            <a:r>
              <a:rPr lang="en-US" sz="2800" dirty="0">
                <a:cs typeface="Times New Roman" pitchFamily="18" charset="0"/>
              </a:rPr>
              <a:t> </a:t>
            </a:r>
            <a:r>
              <a:rPr lang="en-US" sz="2800" dirty="0" smtClean="0">
                <a:cs typeface="Times New Roman" pitchFamily="18" charset="0"/>
              </a:rPr>
              <a:t>         i)   CBRN / FWR / Building Collapsed 		  	        Emergencies</a:t>
            </a:r>
          </a:p>
          <a:p>
            <a:pPr marL="0" indent="0" algn="just">
              <a:buFontTx/>
              <a:buNone/>
              <a:defRPr/>
            </a:pPr>
            <a:r>
              <a:rPr lang="en-US" sz="2800" dirty="0">
                <a:cs typeface="Times New Roman" pitchFamily="18" charset="0"/>
              </a:rPr>
              <a:t> </a:t>
            </a:r>
            <a:r>
              <a:rPr lang="en-US" sz="2800" dirty="0" smtClean="0">
                <a:cs typeface="Times New Roman" pitchFamily="18" charset="0"/>
              </a:rPr>
              <a:t>        ii)     </a:t>
            </a:r>
            <a:r>
              <a:rPr lang="en-US" sz="2800" dirty="0"/>
              <a:t>Extrication of victims</a:t>
            </a:r>
            <a:r>
              <a:rPr lang="en-US" sz="2800" dirty="0" smtClean="0"/>
              <a:t>.</a:t>
            </a:r>
          </a:p>
          <a:p>
            <a:pPr marL="0" indent="0" algn="just">
              <a:buFontTx/>
              <a:buNone/>
              <a:defRPr/>
            </a:pPr>
            <a:r>
              <a:rPr lang="en-US" sz="2800" dirty="0"/>
              <a:t> </a:t>
            </a:r>
            <a:r>
              <a:rPr lang="en-US" sz="2800" dirty="0" smtClean="0"/>
              <a:t>        iii)    First </a:t>
            </a:r>
            <a:r>
              <a:rPr lang="en-US" sz="2800" dirty="0"/>
              <a:t>Medical Response to victims</a:t>
            </a:r>
            <a:r>
              <a:rPr lang="en-US" sz="2800" dirty="0" smtClean="0"/>
              <a:t>.</a:t>
            </a:r>
          </a:p>
          <a:p>
            <a:pPr marL="0" indent="0" algn="just">
              <a:buFontTx/>
              <a:buNone/>
              <a:defRPr/>
            </a:pPr>
            <a:r>
              <a:rPr lang="en-US" sz="2800" dirty="0"/>
              <a:t> </a:t>
            </a:r>
            <a:r>
              <a:rPr lang="en-US" sz="2800" dirty="0" smtClean="0"/>
              <a:t>        iv)  Assistance </a:t>
            </a:r>
            <a:r>
              <a:rPr lang="en-US" sz="2800" dirty="0"/>
              <a:t>to civil authorities in distribution of </a:t>
            </a:r>
            <a:r>
              <a:rPr lang="en-US" sz="2800" dirty="0" smtClean="0"/>
              <a:t>   		relief material and Restoration  work. Which is define our NDRF motto </a:t>
            </a:r>
            <a:r>
              <a:rPr lang="en-US" sz="2800" b="1" u="sng" dirty="0" smtClean="0">
                <a:solidFill>
                  <a:srgbClr val="FF0000"/>
                </a:solidFill>
                <a:latin typeface="Arial Black" pitchFamily="34" charset="0"/>
              </a:rPr>
              <a:t>Saving Lives &amp; Beyond</a:t>
            </a:r>
          </a:p>
          <a:p>
            <a:pPr marL="0" indent="0" algn="just">
              <a:buFontTx/>
              <a:buNone/>
              <a:defRPr/>
            </a:pPr>
            <a:r>
              <a:rPr lang="en-US" sz="2800" dirty="0" smtClean="0"/>
              <a:t>                                                                   (</a:t>
            </a:r>
            <a:r>
              <a:rPr lang="en-IN" sz="2800" dirty="0" smtClean="0"/>
              <a:t>S- </a:t>
            </a:r>
            <a:r>
              <a:rPr lang="en-IN" sz="2800" dirty="0"/>
              <a:t>ops </a:t>
            </a:r>
            <a:r>
              <a:rPr lang="en-IN" sz="2800" dirty="0" smtClean="0"/>
              <a:t>manual)</a:t>
            </a:r>
          </a:p>
        </p:txBody>
      </p:sp>
      <p:sp>
        <p:nvSpPr>
          <p:cNvPr id="6148" name="Date Placeholder 1"/>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b="1">
                <a:solidFill>
                  <a:schemeClr val="tx1"/>
                </a:solidFill>
                <a:latin typeface="Times New Roman" pitchFamily="18" charset="0"/>
              </a:defRPr>
            </a:lvl1pPr>
            <a:lvl2pPr marL="742950" indent="-285750">
              <a:defRPr sz="2000" b="1">
                <a:solidFill>
                  <a:schemeClr val="tx1"/>
                </a:solidFill>
                <a:latin typeface="Times New Roman" pitchFamily="18" charset="0"/>
              </a:defRPr>
            </a:lvl2pPr>
            <a:lvl3pPr marL="1143000" indent="-228600">
              <a:defRPr sz="2000" b="1">
                <a:solidFill>
                  <a:schemeClr val="tx1"/>
                </a:solidFill>
                <a:latin typeface="Times New Roman" pitchFamily="18" charset="0"/>
              </a:defRPr>
            </a:lvl3pPr>
            <a:lvl4pPr marL="1600200" indent="-228600">
              <a:defRPr sz="2000" b="1">
                <a:solidFill>
                  <a:schemeClr val="tx1"/>
                </a:solidFill>
                <a:latin typeface="Times New Roman" pitchFamily="18" charset="0"/>
              </a:defRPr>
            </a:lvl4pPr>
            <a:lvl5pPr marL="2057400" indent="-228600">
              <a:defRPr sz="2000" b="1">
                <a:solidFill>
                  <a:schemeClr val="tx1"/>
                </a:solidFill>
                <a:latin typeface="Times New Roman" pitchFamily="18" charset="0"/>
              </a:defRPr>
            </a:lvl5pPr>
            <a:lvl6pPr marL="2514600" indent="-228600" eaLnBrk="0" fontAlgn="base" hangingPunct="0">
              <a:spcBef>
                <a:spcPct val="0"/>
              </a:spcBef>
              <a:spcAft>
                <a:spcPct val="0"/>
              </a:spcAft>
              <a:defRPr sz="2000" b="1">
                <a:solidFill>
                  <a:schemeClr val="tx1"/>
                </a:solidFill>
                <a:latin typeface="Times New Roman" pitchFamily="18" charset="0"/>
              </a:defRPr>
            </a:lvl6pPr>
            <a:lvl7pPr marL="2971800" indent="-228600" eaLnBrk="0" fontAlgn="base" hangingPunct="0">
              <a:spcBef>
                <a:spcPct val="0"/>
              </a:spcBef>
              <a:spcAft>
                <a:spcPct val="0"/>
              </a:spcAft>
              <a:defRPr sz="2000" b="1">
                <a:solidFill>
                  <a:schemeClr val="tx1"/>
                </a:solidFill>
                <a:latin typeface="Times New Roman" pitchFamily="18" charset="0"/>
              </a:defRPr>
            </a:lvl7pPr>
            <a:lvl8pPr marL="3429000" indent="-228600" eaLnBrk="0" fontAlgn="base" hangingPunct="0">
              <a:spcBef>
                <a:spcPct val="0"/>
              </a:spcBef>
              <a:spcAft>
                <a:spcPct val="0"/>
              </a:spcAft>
              <a:defRPr sz="2000" b="1">
                <a:solidFill>
                  <a:schemeClr val="tx1"/>
                </a:solidFill>
                <a:latin typeface="Times New Roman" pitchFamily="18" charset="0"/>
              </a:defRPr>
            </a:lvl8pPr>
            <a:lvl9pPr marL="3886200" indent="-228600" eaLnBrk="0" fontAlgn="base" hangingPunct="0">
              <a:spcBef>
                <a:spcPct val="0"/>
              </a:spcBef>
              <a:spcAft>
                <a:spcPct val="0"/>
              </a:spcAft>
              <a:defRPr sz="2000" b="1">
                <a:solidFill>
                  <a:schemeClr val="tx1"/>
                </a:solidFill>
                <a:latin typeface="Times New Roman" pitchFamily="18" charset="0"/>
              </a:defRPr>
            </a:lvl9pPr>
          </a:lstStyle>
          <a:p>
            <a:fld id="{3DF37DFA-09FD-4565-9488-9F1575DC94B3}" type="datetime5">
              <a:rPr lang="en-US" sz="1400" b="0" smtClean="0"/>
              <a:pPr/>
              <a:t>1-Feb-23</a:t>
            </a:fld>
            <a:endParaRPr lang="en-US" sz="1400" b="0" smtClean="0"/>
          </a:p>
        </p:txBody>
      </p:sp>
      <p:sp>
        <p:nvSpPr>
          <p:cNvPr id="2" name="Slide Number Placeholder 1"/>
          <p:cNvSpPr>
            <a:spLocks noGrp="1"/>
          </p:cNvSpPr>
          <p:nvPr>
            <p:ph type="sldNum" sz="quarter" idx="12"/>
          </p:nvPr>
        </p:nvSpPr>
        <p:spPr/>
        <p:txBody>
          <a:bodyPr/>
          <a:lstStyle/>
          <a:p>
            <a:pPr>
              <a:defRPr/>
            </a:pPr>
            <a:fld id="{B8690DB4-A0C0-4ED3-AAA7-EA4D2C0A6636}" type="slidenum">
              <a:rPr lang="en-US" smtClean="0"/>
              <a:pPr>
                <a:defRPr/>
              </a:pPr>
              <a:t>54</a:t>
            </a:fld>
            <a:endParaRPr lang="en-US"/>
          </a:p>
        </p:txBody>
      </p:sp>
    </p:spTree>
    <p:extLst>
      <p:ext uri="{BB962C8B-B14F-4D97-AF65-F5344CB8AC3E}">
        <p14:creationId xmlns:p14="http://schemas.microsoft.com/office/powerpoint/2010/main" xmlns="" val="160870964"/>
      </p:ext>
    </p:extLst>
  </p:cSld>
  <p:clrMapOvr>
    <a:masterClrMapping/>
  </p:clrMapOvr>
  <p:transition>
    <p:wipe di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609600" y="152400"/>
            <a:ext cx="7772400" cy="1143000"/>
          </a:xfrm>
        </p:spPr>
        <p:txBody>
          <a:bodyPr/>
          <a:lstStyle/>
          <a:p>
            <a:r>
              <a:rPr lang="en-US" sz="3600" smtClean="0">
                <a:latin typeface="Arial Black" pitchFamily="34" charset="0"/>
              </a:rPr>
              <a:t>CONTD…</a:t>
            </a:r>
            <a:endParaRPr lang="en-IN" sz="3600" smtClean="0"/>
          </a:p>
        </p:txBody>
      </p:sp>
      <p:sp>
        <p:nvSpPr>
          <p:cNvPr id="7171" name="Content Placeholder 2"/>
          <p:cNvSpPr>
            <a:spLocks noGrp="1"/>
          </p:cNvSpPr>
          <p:nvPr>
            <p:ph idx="1"/>
          </p:nvPr>
        </p:nvSpPr>
        <p:spPr>
          <a:xfrm>
            <a:off x="685800" y="1354138"/>
            <a:ext cx="7772400" cy="4648200"/>
          </a:xfrm>
        </p:spPr>
        <p:txBody>
          <a:bodyPr/>
          <a:lstStyle/>
          <a:p>
            <a:pPr algn="just"/>
            <a:r>
              <a:rPr lang="en-US" sz="2800" smtClean="0"/>
              <a:t>Coordination with sister agencies</a:t>
            </a:r>
            <a:endParaRPr lang="en-US" sz="2800" smtClean="0">
              <a:cs typeface="Times New Roman" pitchFamily="18" charset="0"/>
            </a:endParaRPr>
          </a:p>
          <a:p>
            <a:r>
              <a:rPr lang="en-US" sz="2800" smtClean="0">
                <a:cs typeface="Times New Roman" pitchFamily="18" charset="0"/>
              </a:rPr>
              <a:t>Capacity building through familiarization exercise </a:t>
            </a:r>
          </a:p>
          <a:p>
            <a:pPr algn="just"/>
            <a:r>
              <a:rPr lang="en-US" sz="2800" smtClean="0">
                <a:cs typeface="Times New Roman" pitchFamily="18" charset="0"/>
              </a:rPr>
              <a:t>Community awareness programs</a:t>
            </a:r>
          </a:p>
          <a:p>
            <a:pPr algn="just"/>
            <a:r>
              <a:rPr lang="en-US" sz="2800" smtClean="0">
                <a:cs typeface="Times New Roman" pitchFamily="18" charset="0"/>
              </a:rPr>
              <a:t> Mock exercise</a:t>
            </a:r>
          </a:p>
          <a:p>
            <a:pPr algn="just"/>
            <a:r>
              <a:rPr lang="en-US" sz="2800" smtClean="0">
                <a:cs typeface="Times New Roman" pitchFamily="18" charset="0"/>
              </a:rPr>
              <a:t> Individual training etc.</a:t>
            </a:r>
            <a:endParaRPr lang="en-IN" sz="2800" smtClean="0">
              <a:cs typeface="Times New Roman" pitchFamily="18" charset="0"/>
            </a:endParaRPr>
          </a:p>
          <a:p>
            <a:r>
              <a:rPr lang="en-US" sz="2800" smtClean="0"/>
              <a:t>Above tasks can be assigned to NDRF Team, when deployed for OPS, for scattered and isolated incidents like drowning/accidents Team response when permission received  from Commandant .</a:t>
            </a:r>
            <a:endParaRPr lang="en-IN" sz="2800" smtClean="0"/>
          </a:p>
        </p:txBody>
      </p:sp>
      <p:sp>
        <p:nvSpPr>
          <p:cNvPr id="7172" name="TextBox 1"/>
          <p:cNvSpPr txBox="1">
            <a:spLocks noChangeArrowheads="1"/>
          </p:cNvSpPr>
          <p:nvPr/>
        </p:nvSpPr>
        <p:spPr bwMode="auto">
          <a:xfrm>
            <a:off x="6400800" y="6096000"/>
            <a:ext cx="21336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b="1">
                <a:solidFill>
                  <a:schemeClr val="tx1"/>
                </a:solidFill>
                <a:latin typeface="Times New Roman" pitchFamily="18" charset="0"/>
              </a:defRPr>
            </a:lvl1pPr>
            <a:lvl2pPr marL="742950" indent="-285750">
              <a:defRPr sz="2000" b="1">
                <a:solidFill>
                  <a:schemeClr val="tx1"/>
                </a:solidFill>
                <a:latin typeface="Times New Roman" pitchFamily="18" charset="0"/>
              </a:defRPr>
            </a:lvl2pPr>
            <a:lvl3pPr marL="1143000" indent="-228600">
              <a:defRPr sz="2000" b="1">
                <a:solidFill>
                  <a:schemeClr val="tx1"/>
                </a:solidFill>
                <a:latin typeface="Times New Roman" pitchFamily="18" charset="0"/>
              </a:defRPr>
            </a:lvl3pPr>
            <a:lvl4pPr marL="1600200" indent="-228600">
              <a:defRPr sz="2000" b="1">
                <a:solidFill>
                  <a:schemeClr val="tx1"/>
                </a:solidFill>
                <a:latin typeface="Times New Roman" pitchFamily="18" charset="0"/>
              </a:defRPr>
            </a:lvl4pPr>
            <a:lvl5pPr marL="2057400" indent="-228600">
              <a:defRPr sz="2000" b="1">
                <a:solidFill>
                  <a:schemeClr val="tx1"/>
                </a:solidFill>
                <a:latin typeface="Times New Roman" pitchFamily="18" charset="0"/>
              </a:defRPr>
            </a:lvl5pPr>
            <a:lvl6pPr marL="2514600" indent="-228600" eaLnBrk="0" fontAlgn="base" hangingPunct="0">
              <a:spcBef>
                <a:spcPct val="0"/>
              </a:spcBef>
              <a:spcAft>
                <a:spcPct val="0"/>
              </a:spcAft>
              <a:defRPr sz="2000" b="1">
                <a:solidFill>
                  <a:schemeClr val="tx1"/>
                </a:solidFill>
                <a:latin typeface="Times New Roman" pitchFamily="18" charset="0"/>
              </a:defRPr>
            </a:lvl6pPr>
            <a:lvl7pPr marL="2971800" indent="-228600" eaLnBrk="0" fontAlgn="base" hangingPunct="0">
              <a:spcBef>
                <a:spcPct val="0"/>
              </a:spcBef>
              <a:spcAft>
                <a:spcPct val="0"/>
              </a:spcAft>
              <a:defRPr sz="2000" b="1">
                <a:solidFill>
                  <a:schemeClr val="tx1"/>
                </a:solidFill>
                <a:latin typeface="Times New Roman" pitchFamily="18" charset="0"/>
              </a:defRPr>
            </a:lvl7pPr>
            <a:lvl8pPr marL="3429000" indent="-228600" eaLnBrk="0" fontAlgn="base" hangingPunct="0">
              <a:spcBef>
                <a:spcPct val="0"/>
              </a:spcBef>
              <a:spcAft>
                <a:spcPct val="0"/>
              </a:spcAft>
              <a:defRPr sz="2000" b="1">
                <a:solidFill>
                  <a:schemeClr val="tx1"/>
                </a:solidFill>
                <a:latin typeface="Times New Roman" pitchFamily="18" charset="0"/>
              </a:defRPr>
            </a:lvl8pPr>
            <a:lvl9pPr marL="3886200" indent="-228600" eaLnBrk="0" fontAlgn="base" hangingPunct="0">
              <a:spcBef>
                <a:spcPct val="0"/>
              </a:spcBef>
              <a:spcAft>
                <a:spcPct val="0"/>
              </a:spcAft>
              <a:defRPr sz="2000" b="1">
                <a:solidFill>
                  <a:schemeClr val="tx1"/>
                </a:solidFill>
                <a:latin typeface="Times New Roman" pitchFamily="18" charset="0"/>
              </a:defRPr>
            </a:lvl9pPr>
          </a:lstStyle>
          <a:p>
            <a:r>
              <a:rPr lang="en-US"/>
              <a:t>(</a:t>
            </a:r>
            <a:r>
              <a:rPr lang="en-IN"/>
              <a:t>S- ops manual)</a:t>
            </a:r>
          </a:p>
          <a:p>
            <a:endParaRPr lang="en-IN"/>
          </a:p>
        </p:txBody>
      </p:sp>
      <p:sp>
        <p:nvSpPr>
          <p:cNvPr id="7173" name="Date Placeholder 2"/>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b="1">
                <a:solidFill>
                  <a:schemeClr val="tx1"/>
                </a:solidFill>
                <a:latin typeface="Times New Roman" pitchFamily="18" charset="0"/>
              </a:defRPr>
            </a:lvl1pPr>
            <a:lvl2pPr marL="742950" indent="-285750">
              <a:defRPr sz="2000" b="1">
                <a:solidFill>
                  <a:schemeClr val="tx1"/>
                </a:solidFill>
                <a:latin typeface="Times New Roman" pitchFamily="18" charset="0"/>
              </a:defRPr>
            </a:lvl2pPr>
            <a:lvl3pPr marL="1143000" indent="-228600">
              <a:defRPr sz="2000" b="1">
                <a:solidFill>
                  <a:schemeClr val="tx1"/>
                </a:solidFill>
                <a:latin typeface="Times New Roman" pitchFamily="18" charset="0"/>
              </a:defRPr>
            </a:lvl3pPr>
            <a:lvl4pPr marL="1600200" indent="-228600">
              <a:defRPr sz="2000" b="1">
                <a:solidFill>
                  <a:schemeClr val="tx1"/>
                </a:solidFill>
                <a:latin typeface="Times New Roman" pitchFamily="18" charset="0"/>
              </a:defRPr>
            </a:lvl4pPr>
            <a:lvl5pPr marL="2057400" indent="-228600">
              <a:defRPr sz="2000" b="1">
                <a:solidFill>
                  <a:schemeClr val="tx1"/>
                </a:solidFill>
                <a:latin typeface="Times New Roman" pitchFamily="18" charset="0"/>
              </a:defRPr>
            </a:lvl5pPr>
            <a:lvl6pPr marL="2514600" indent="-228600" eaLnBrk="0" fontAlgn="base" hangingPunct="0">
              <a:spcBef>
                <a:spcPct val="0"/>
              </a:spcBef>
              <a:spcAft>
                <a:spcPct val="0"/>
              </a:spcAft>
              <a:defRPr sz="2000" b="1">
                <a:solidFill>
                  <a:schemeClr val="tx1"/>
                </a:solidFill>
                <a:latin typeface="Times New Roman" pitchFamily="18" charset="0"/>
              </a:defRPr>
            </a:lvl6pPr>
            <a:lvl7pPr marL="2971800" indent="-228600" eaLnBrk="0" fontAlgn="base" hangingPunct="0">
              <a:spcBef>
                <a:spcPct val="0"/>
              </a:spcBef>
              <a:spcAft>
                <a:spcPct val="0"/>
              </a:spcAft>
              <a:defRPr sz="2000" b="1">
                <a:solidFill>
                  <a:schemeClr val="tx1"/>
                </a:solidFill>
                <a:latin typeface="Times New Roman" pitchFamily="18" charset="0"/>
              </a:defRPr>
            </a:lvl7pPr>
            <a:lvl8pPr marL="3429000" indent="-228600" eaLnBrk="0" fontAlgn="base" hangingPunct="0">
              <a:spcBef>
                <a:spcPct val="0"/>
              </a:spcBef>
              <a:spcAft>
                <a:spcPct val="0"/>
              </a:spcAft>
              <a:defRPr sz="2000" b="1">
                <a:solidFill>
                  <a:schemeClr val="tx1"/>
                </a:solidFill>
                <a:latin typeface="Times New Roman" pitchFamily="18" charset="0"/>
              </a:defRPr>
            </a:lvl8pPr>
            <a:lvl9pPr marL="3886200" indent="-228600" eaLnBrk="0" fontAlgn="base" hangingPunct="0">
              <a:spcBef>
                <a:spcPct val="0"/>
              </a:spcBef>
              <a:spcAft>
                <a:spcPct val="0"/>
              </a:spcAft>
              <a:defRPr sz="2000" b="1">
                <a:solidFill>
                  <a:schemeClr val="tx1"/>
                </a:solidFill>
                <a:latin typeface="Times New Roman" pitchFamily="18" charset="0"/>
              </a:defRPr>
            </a:lvl9pPr>
          </a:lstStyle>
          <a:p>
            <a:fld id="{6D9F1A09-DE09-45C3-B393-2EA57B7553F9}" type="datetime5">
              <a:rPr lang="en-US" sz="1400" b="0" smtClean="0"/>
              <a:pPr/>
              <a:t>1-Feb-23</a:t>
            </a:fld>
            <a:endParaRPr lang="en-US" sz="1400" b="0" smtClean="0"/>
          </a:p>
        </p:txBody>
      </p:sp>
      <p:sp>
        <p:nvSpPr>
          <p:cNvPr id="2" name="Slide Number Placeholder 1"/>
          <p:cNvSpPr>
            <a:spLocks noGrp="1"/>
          </p:cNvSpPr>
          <p:nvPr>
            <p:ph type="sldNum" sz="quarter" idx="12"/>
          </p:nvPr>
        </p:nvSpPr>
        <p:spPr/>
        <p:txBody>
          <a:bodyPr/>
          <a:lstStyle/>
          <a:p>
            <a:pPr>
              <a:defRPr/>
            </a:pPr>
            <a:fld id="{B8690DB4-A0C0-4ED3-AAA7-EA4D2C0A6636}" type="slidenum">
              <a:rPr lang="en-US" smtClean="0"/>
              <a:pPr>
                <a:defRPr/>
              </a:pPr>
              <a:t>55</a:t>
            </a:fld>
            <a:endParaRPr lang="en-US"/>
          </a:p>
        </p:txBody>
      </p:sp>
    </p:spTree>
    <p:extLst>
      <p:ext uri="{BB962C8B-B14F-4D97-AF65-F5344CB8AC3E}">
        <p14:creationId xmlns:p14="http://schemas.microsoft.com/office/powerpoint/2010/main" xmlns="" val="345163160"/>
      </p:ext>
    </p:extLst>
  </p:cSld>
  <p:clrMapOvr>
    <a:masterClrMapping/>
  </p:clrMapOvr>
  <p:transition>
    <p:wipe dir="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effectLst/>
              </a:rPr>
              <a:t>COMPOSITION</a:t>
            </a:r>
            <a:br>
              <a:rPr lang="en-IN" dirty="0" smtClean="0">
                <a:effectLst/>
              </a:rPr>
            </a:br>
            <a:endParaRPr lang="en-IN" dirty="0"/>
          </a:p>
        </p:txBody>
      </p:sp>
      <p:sp>
        <p:nvSpPr>
          <p:cNvPr id="3" name="Content Placeholder 2"/>
          <p:cNvSpPr>
            <a:spLocks noGrp="1"/>
          </p:cNvSpPr>
          <p:nvPr>
            <p:ph idx="1"/>
          </p:nvPr>
        </p:nvSpPr>
        <p:spPr>
          <a:xfrm>
            <a:off x="457200" y="914400"/>
            <a:ext cx="8229600" cy="5867400"/>
          </a:xfrm>
        </p:spPr>
        <p:txBody>
          <a:bodyPr/>
          <a:lstStyle/>
          <a:p>
            <a:pPr algn="just"/>
            <a:r>
              <a:rPr lang="en-US" dirty="0">
                <a:effectLst/>
              </a:rPr>
              <a:t>National Disaster Response Force (NDRF) is a force of </a:t>
            </a:r>
            <a:r>
              <a:rPr lang="en-US" dirty="0" smtClean="0">
                <a:effectLst/>
              </a:rPr>
              <a:t>16</a:t>
            </a:r>
            <a:r>
              <a:rPr lang="en-US" dirty="0">
                <a:effectLst/>
              </a:rPr>
              <a:t> </a:t>
            </a:r>
            <a:r>
              <a:rPr lang="en-US" dirty="0">
                <a:effectLst/>
                <a:hlinkClick r:id="rId2" tooltip="Battalion"/>
              </a:rPr>
              <a:t>battalions</a:t>
            </a:r>
            <a:r>
              <a:rPr lang="en-US" dirty="0">
                <a:effectLst/>
              </a:rPr>
              <a:t>, organized on </a:t>
            </a:r>
            <a:r>
              <a:rPr lang="en-US" dirty="0" err="1">
                <a:effectLst/>
                <a:hlinkClick r:id="rId3" tooltip="Paramilitary"/>
              </a:rPr>
              <a:t>para</a:t>
            </a:r>
            <a:r>
              <a:rPr lang="en-US" dirty="0">
                <a:effectLst/>
                <a:hlinkClick r:id="rId3" tooltip="Paramilitary"/>
              </a:rPr>
              <a:t>-military</a:t>
            </a:r>
            <a:r>
              <a:rPr lang="en-US" dirty="0">
                <a:effectLst/>
              </a:rPr>
              <a:t> lines, and manned by persons on </a:t>
            </a:r>
            <a:r>
              <a:rPr lang="en-US" dirty="0" smtClean="0">
                <a:effectLst/>
              </a:rPr>
              <a:t>deputation </a:t>
            </a:r>
            <a:r>
              <a:rPr lang="en-US" dirty="0">
                <a:effectLst/>
              </a:rPr>
              <a:t>from the </a:t>
            </a:r>
            <a:r>
              <a:rPr lang="en-US" dirty="0" smtClean="0">
                <a:effectLst/>
              </a:rPr>
              <a:t>Para-military </a:t>
            </a:r>
            <a:r>
              <a:rPr lang="en-US" dirty="0">
                <a:effectLst/>
              </a:rPr>
              <a:t>forces of </a:t>
            </a:r>
            <a:r>
              <a:rPr lang="en-US" dirty="0" smtClean="0">
                <a:effectLst/>
              </a:rPr>
              <a:t>India</a:t>
            </a:r>
          </a:p>
          <a:p>
            <a:pPr algn="just"/>
            <a:r>
              <a:rPr lang="en-IN" b="1" dirty="0">
                <a:effectLst/>
              </a:rPr>
              <a:t> </a:t>
            </a:r>
            <a:r>
              <a:rPr lang="en-IN" b="1" dirty="0" smtClean="0">
                <a:effectLst/>
              </a:rPr>
              <a:t>Border security force -04</a:t>
            </a:r>
          </a:p>
          <a:p>
            <a:pPr algn="just"/>
            <a:r>
              <a:rPr lang="en-IN" b="1" dirty="0" smtClean="0">
                <a:effectLst/>
              </a:rPr>
              <a:t>Central Reserve Police Force -03</a:t>
            </a:r>
          </a:p>
          <a:p>
            <a:pPr algn="just"/>
            <a:r>
              <a:rPr lang="en-IN" b="1" dirty="0" smtClean="0">
                <a:effectLst/>
              </a:rPr>
              <a:t>Central Industrial Security force -02</a:t>
            </a:r>
          </a:p>
          <a:p>
            <a:pPr algn="just"/>
            <a:r>
              <a:rPr lang="en-IN" b="1" dirty="0">
                <a:effectLst/>
              </a:rPr>
              <a:t> Indo-Tibetan Border </a:t>
            </a:r>
            <a:r>
              <a:rPr lang="en-IN" b="1" dirty="0" smtClean="0">
                <a:effectLst/>
              </a:rPr>
              <a:t>Police -04</a:t>
            </a:r>
          </a:p>
          <a:p>
            <a:pPr algn="just"/>
            <a:r>
              <a:rPr lang="en-IN" b="1" dirty="0" err="1">
                <a:effectLst/>
              </a:rPr>
              <a:t>Sashastra</a:t>
            </a:r>
            <a:r>
              <a:rPr lang="en-IN" b="1" dirty="0">
                <a:effectLst/>
              </a:rPr>
              <a:t> </a:t>
            </a:r>
            <a:r>
              <a:rPr lang="en-IN" b="1" dirty="0" err="1">
                <a:effectLst/>
              </a:rPr>
              <a:t>Seema</a:t>
            </a:r>
            <a:r>
              <a:rPr lang="en-IN" b="1" dirty="0">
                <a:effectLst/>
              </a:rPr>
              <a:t> </a:t>
            </a:r>
            <a:r>
              <a:rPr lang="en-IN" b="1" dirty="0" err="1" smtClean="0">
                <a:effectLst/>
              </a:rPr>
              <a:t>Bal</a:t>
            </a:r>
            <a:r>
              <a:rPr lang="en-IN" b="1" dirty="0" smtClean="0">
                <a:effectLst/>
              </a:rPr>
              <a:t> -02</a:t>
            </a:r>
          </a:p>
          <a:p>
            <a:pPr algn="just"/>
            <a:r>
              <a:rPr lang="en-IN" b="1" dirty="0" err="1" smtClean="0"/>
              <a:t>Aasam</a:t>
            </a:r>
            <a:r>
              <a:rPr lang="en-IN" b="1" dirty="0" smtClean="0"/>
              <a:t> rifles -01</a:t>
            </a:r>
            <a:endParaRPr lang="en-IN" b="1" dirty="0"/>
          </a:p>
        </p:txBody>
      </p:sp>
      <p:sp>
        <p:nvSpPr>
          <p:cNvPr id="4" name="Date Placeholder 3"/>
          <p:cNvSpPr>
            <a:spLocks noGrp="1"/>
          </p:cNvSpPr>
          <p:nvPr>
            <p:ph type="dt" sz="half" idx="10"/>
          </p:nvPr>
        </p:nvSpPr>
        <p:spPr/>
        <p:txBody>
          <a:bodyPr/>
          <a:lstStyle/>
          <a:p>
            <a:pPr>
              <a:defRPr/>
            </a:pPr>
            <a:fld id="{4FA63803-106C-474A-9F43-B93487A8B7B9}"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B8690DB4-A0C0-4ED3-AAA7-EA4D2C0A6636}" type="slidenum">
              <a:rPr lang="en-US" smtClean="0"/>
              <a:pPr>
                <a:defRPr/>
              </a:pPr>
              <a:t>56</a:t>
            </a:fld>
            <a:endParaRPr lang="en-US"/>
          </a:p>
        </p:txBody>
      </p:sp>
    </p:spTree>
    <p:extLst>
      <p:ext uri="{BB962C8B-B14F-4D97-AF65-F5344CB8AC3E}">
        <p14:creationId xmlns:p14="http://schemas.microsoft.com/office/powerpoint/2010/main" xmlns="" val="4082150895"/>
      </p:ext>
    </p:extLst>
  </p:cSld>
  <p:clrMapOvr>
    <a:masterClrMapping/>
  </p:clrMapOvr>
  <p:transition>
    <p:wipe dir="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838200" y="304800"/>
            <a:ext cx="7620000" cy="6172200"/>
          </a:xfrm>
        </p:spPr>
      </p:pic>
      <p:sp>
        <p:nvSpPr>
          <p:cNvPr id="2" name="Date Placeholder 1"/>
          <p:cNvSpPr>
            <a:spLocks noGrp="1"/>
          </p:cNvSpPr>
          <p:nvPr>
            <p:ph type="dt" sz="half" idx="10"/>
          </p:nvPr>
        </p:nvSpPr>
        <p:spPr/>
        <p:txBody>
          <a:bodyPr/>
          <a:lstStyle/>
          <a:p>
            <a:pPr>
              <a:defRPr/>
            </a:pPr>
            <a:fld id="{B8D121A9-89C7-4D88-AC5E-5B25362B4003}"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57</a:t>
            </a:fld>
            <a:endParaRPr lang="en-US"/>
          </a:p>
        </p:txBody>
      </p:sp>
    </p:spTree>
    <p:extLst>
      <p:ext uri="{BB962C8B-B14F-4D97-AF65-F5344CB8AC3E}">
        <p14:creationId xmlns:p14="http://schemas.microsoft.com/office/powerpoint/2010/main" xmlns="" val="778945981"/>
      </p:ext>
    </p:extLst>
  </p:cSld>
  <p:clrMapOvr>
    <a:masterClrMapping/>
  </p:clrMapOvr>
  <p:transition>
    <p:wipe dir="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3465538194"/>
              </p:ext>
            </p:extLst>
          </p:nvPr>
        </p:nvGraphicFramePr>
        <p:xfrm>
          <a:off x="457200" y="76200"/>
          <a:ext cx="8305800" cy="6932165"/>
        </p:xfrm>
        <a:graphic>
          <a:graphicData uri="http://schemas.openxmlformats.org/drawingml/2006/table">
            <a:tbl>
              <a:tblPr firstRow="1" bandRow="1">
                <a:tableStyleId>{E8B1032C-EA38-4F05-BA0D-38AFFFC7BED3}</a:tableStyleId>
              </a:tblPr>
              <a:tblGrid>
                <a:gridCol w="2057400"/>
                <a:gridCol w="1981200"/>
                <a:gridCol w="2190750"/>
                <a:gridCol w="2076450"/>
              </a:tblGrid>
              <a:tr h="36852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N" dirty="0" smtClean="0">
                          <a:solidFill>
                            <a:srgbClr val="FF0000"/>
                          </a:solidFill>
                          <a:effectLst/>
                        </a:rPr>
                        <a:t>BN</a:t>
                      </a:r>
                      <a:r>
                        <a:rPr lang="en-IN" baseline="0" dirty="0" smtClean="0">
                          <a:solidFill>
                            <a:srgbClr val="FF0000"/>
                          </a:solidFill>
                          <a:effectLst/>
                        </a:rPr>
                        <a:t> NO</a:t>
                      </a:r>
                      <a:endParaRPr lang="en-IN" dirty="0" smtClean="0">
                        <a:solidFill>
                          <a:srgbClr val="FF0000"/>
                        </a:solidFill>
                        <a:effectLst/>
                      </a:endParaRPr>
                    </a:p>
                  </a:txBody>
                  <a:tcPr anchor="ctr">
                    <a:lnB w="12700" cap="flat" cmpd="sng" algn="ctr">
                      <a:solidFill>
                        <a:schemeClr val="tx1"/>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N" u="none" strike="noStrike" dirty="0" smtClean="0">
                          <a:solidFill>
                            <a:srgbClr val="FF0000"/>
                          </a:solidFill>
                          <a:effectLst/>
                        </a:rPr>
                        <a:t>UNIT </a:t>
                      </a:r>
                      <a:endParaRPr lang="en-IN" dirty="0" smtClean="0">
                        <a:solidFill>
                          <a:srgbClr val="FF0000"/>
                        </a:solidFill>
                        <a:effectLst/>
                      </a:endParaRPr>
                    </a:p>
                  </a:txBody>
                  <a:tcPr anchor="ctr">
                    <a:lnB w="12700" cap="flat" cmpd="sng" algn="ctr">
                      <a:solidFill>
                        <a:schemeClr val="tx1"/>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N" u="none" strike="noStrike" dirty="0" smtClean="0">
                          <a:solidFill>
                            <a:srgbClr val="FF0000"/>
                          </a:solidFill>
                          <a:effectLst/>
                        </a:rPr>
                        <a:t>STATE</a:t>
                      </a:r>
                      <a:endParaRPr lang="en-IN" dirty="0" smtClean="0">
                        <a:solidFill>
                          <a:srgbClr val="FF0000"/>
                        </a:solidFill>
                        <a:effectLst/>
                      </a:endParaRPr>
                    </a:p>
                  </a:txBody>
                  <a:tcPr anchor="ctr">
                    <a:lnB w="12700" cap="flat" cmpd="sng" algn="ctr">
                      <a:solidFill>
                        <a:schemeClr val="tx1"/>
                      </a:solidFill>
                      <a:prstDash val="solid"/>
                      <a:round/>
                      <a:headEnd type="none" w="med" len="med"/>
                      <a:tailEnd type="none" w="med" len="med"/>
                    </a:lnB>
                  </a:tcPr>
                </a:tc>
                <a:tc>
                  <a:txBody>
                    <a:bodyPr/>
                    <a:lstStyle/>
                    <a:p>
                      <a:pPr algn="just"/>
                      <a:r>
                        <a:rPr lang="en-IN" u="none" strike="noStrike" dirty="0" smtClean="0">
                          <a:solidFill>
                            <a:srgbClr val="FF0000"/>
                          </a:solidFill>
                          <a:effectLst/>
                        </a:rPr>
                        <a:t>ORGANISATION</a:t>
                      </a:r>
                      <a:endParaRPr lang="en-IN" dirty="0">
                        <a:solidFill>
                          <a:srgbClr val="FF0000"/>
                        </a:solidFill>
                        <a:effectLst/>
                      </a:endParaRPr>
                    </a:p>
                  </a:txBody>
                  <a:tcPr anchor="ctr">
                    <a:lnB w="12700" cap="flat" cmpd="sng" algn="ctr">
                      <a:solidFill>
                        <a:schemeClr val="tx1"/>
                      </a:solidFill>
                      <a:prstDash val="solid"/>
                      <a:round/>
                      <a:headEnd type="none" w="med" len="med"/>
                      <a:tailEnd type="none" w="med" len="med"/>
                    </a:lnB>
                  </a:tcPr>
                </a:tc>
              </a:tr>
              <a:tr h="368526">
                <a:tc>
                  <a:txBody>
                    <a:bodyPr/>
                    <a:lstStyle/>
                    <a:p>
                      <a:pPr algn="just"/>
                      <a:r>
                        <a:rPr lang="en-IN" dirty="0" smtClean="0">
                          <a:effectLst/>
                        </a:rPr>
                        <a:t>1</a:t>
                      </a:r>
                      <a:endParaRPr lang="en-IN" dirty="0">
                        <a:effectLst/>
                      </a:endParaRPr>
                    </a:p>
                  </a:txBody>
                  <a:tcPr anchor="ctr">
                    <a:lnT w="12700" cap="flat" cmpd="sng" algn="ctr">
                      <a:solidFill>
                        <a:schemeClr val="tx1"/>
                      </a:solidFill>
                      <a:prstDash val="solid"/>
                      <a:round/>
                      <a:headEnd type="none" w="med" len="med"/>
                      <a:tailEnd type="none" w="med" len="med"/>
                    </a:lnT>
                  </a:tcPr>
                </a:tc>
                <a:tc>
                  <a:txBody>
                    <a:bodyPr/>
                    <a:lstStyle/>
                    <a:p>
                      <a:pPr algn="just"/>
                      <a:r>
                        <a:rPr lang="en-IN" dirty="0" err="1" smtClean="0">
                          <a:effectLst/>
                        </a:rPr>
                        <a:t>Guwahati</a:t>
                      </a:r>
                      <a:endParaRPr lang="en-IN" dirty="0">
                        <a:effectLst/>
                      </a:endParaRPr>
                    </a:p>
                  </a:txBody>
                  <a:tcPr anchor="ctr">
                    <a:lnT w="12700" cap="flat" cmpd="sng" algn="ctr">
                      <a:solidFill>
                        <a:schemeClr val="tx1"/>
                      </a:solidFill>
                      <a:prstDash val="solid"/>
                      <a:round/>
                      <a:headEnd type="none" w="med" len="med"/>
                      <a:tailEnd type="none" w="med" len="med"/>
                    </a:lnT>
                  </a:tcPr>
                </a:tc>
                <a:tc>
                  <a:txBody>
                    <a:bodyPr/>
                    <a:lstStyle/>
                    <a:p>
                      <a:pPr algn="just"/>
                      <a:r>
                        <a:rPr lang="en-IN" dirty="0" smtClean="0">
                          <a:effectLst/>
                        </a:rPr>
                        <a:t>Assam</a:t>
                      </a:r>
                      <a:endParaRPr lang="en-IN" dirty="0">
                        <a:effectLst/>
                      </a:endParaRPr>
                    </a:p>
                  </a:txBody>
                  <a:tcPr anchor="ctr">
                    <a:lnT w="12700" cap="flat" cmpd="sng" algn="ctr">
                      <a:solidFill>
                        <a:schemeClr val="tx1"/>
                      </a:solidFill>
                      <a:prstDash val="solid"/>
                      <a:round/>
                      <a:headEnd type="none" w="med" len="med"/>
                      <a:tailEnd type="none" w="med" len="med"/>
                    </a:lnT>
                  </a:tcPr>
                </a:tc>
                <a:tc>
                  <a:txBody>
                    <a:bodyPr/>
                    <a:lstStyle/>
                    <a:p>
                      <a:pPr algn="just"/>
                      <a:r>
                        <a:rPr lang="en-IN" dirty="0" smtClean="0">
                          <a:effectLst/>
                        </a:rPr>
                        <a:t>BSF</a:t>
                      </a:r>
                      <a:endParaRPr lang="en-IN" dirty="0">
                        <a:effectLst/>
                      </a:endParaRPr>
                    </a:p>
                  </a:txBody>
                  <a:tcPr anchor="ctr">
                    <a:lnT w="12700" cap="flat" cmpd="sng" algn="ctr">
                      <a:solidFill>
                        <a:schemeClr val="tx1"/>
                      </a:solidFill>
                      <a:prstDash val="solid"/>
                      <a:round/>
                      <a:headEnd type="none" w="med" len="med"/>
                      <a:tailEnd type="none" w="med" len="med"/>
                    </a:lnT>
                  </a:tcPr>
                </a:tc>
              </a:tr>
              <a:tr h="435693">
                <a:tc>
                  <a:txBody>
                    <a:bodyPr/>
                    <a:lstStyle/>
                    <a:p>
                      <a:pPr algn="just"/>
                      <a:r>
                        <a:rPr lang="en-IN" dirty="0">
                          <a:effectLst/>
                        </a:rPr>
                        <a:t>2</a:t>
                      </a:r>
                    </a:p>
                  </a:txBody>
                  <a:tcPr anchor="ctr"/>
                </a:tc>
                <a:tc>
                  <a:txBody>
                    <a:bodyPr/>
                    <a:lstStyle/>
                    <a:p>
                      <a:pPr algn="just"/>
                      <a:r>
                        <a:rPr lang="en-IN" u="none" strike="noStrike" dirty="0" smtClean="0">
                          <a:effectLst/>
                        </a:rPr>
                        <a:t>Kolkata</a:t>
                      </a:r>
                      <a:endParaRPr lang="en-IN" dirty="0">
                        <a:effectLst/>
                      </a:endParaRPr>
                    </a:p>
                  </a:txBody>
                  <a:tcPr anchor="ctr"/>
                </a:tc>
                <a:tc>
                  <a:txBody>
                    <a:bodyPr/>
                    <a:lstStyle/>
                    <a:p>
                      <a:pPr algn="just"/>
                      <a:r>
                        <a:rPr lang="en-IN" u="none" strike="noStrike" dirty="0">
                          <a:effectLst/>
                        </a:rPr>
                        <a:t>West Bengal</a:t>
                      </a:r>
                      <a:endParaRPr lang="en-IN" dirty="0">
                        <a:effectLst/>
                      </a:endParaRPr>
                    </a:p>
                  </a:txBody>
                  <a:tcPr anchor="ctr"/>
                </a:tc>
                <a:tc>
                  <a:txBody>
                    <a:bodyPr/>
                    <a:lstStyle/>
                    <a:p>
                      <a:pPr algn="just"/>
                      <a:r>
                        <a:rPr lang="en-IN" u="none" strike="noStrike" dirty="0">
                          <a:effectLst/>
                        </a:rPr>
                        <a:t>BSF</a:t>
                      </a:r>
                      <a:endParaRPr lang="en-IN" dirty="0">
                        <a:effectLst/>
                      </a:endParaRPr>
                    </a:p>
                  </a:txBody>
                  <a:tcPr anchor="ctr"/>
                </a:tc>
              </a:tr>
              <a:tr h="368526">
                <a:tc>
                  <a:txBody>
                    <a:bodyPr/>
                    <a:lstStyle/>
                    <a:p>
                      <a:pPr algn="just"/>
                      <a:r>
                        <a:rPr lang="en-IN">
                          <a:effectLst/>
                        </a:rPr>
                        <a:t>3</a:t>
                      </a:r>
                    </a:p>
                  </a:txBody>
                  <a:tcPr anchor="ctr"/>
                </a:tc>
                <a:tc>
                  <a:txBody>
                    <a:bodyPr/>
                    <a:lstStyle/>
                    <a:p>
                      <a:pPr algn="just"/>
                      <a:r>
                        <a:rPr lang="en-IN" u="none" strike="noStrike" dirty="0" smtClean="0">
                          <a:effectLst/>
                        </a:rPr>
                        <a:t>Cuttack</a:t>
                      </a:r>
                      <a:endParaRPr lang="en-IN" dirty="0">
                        <a:effectLst/>
                      </a:endParaRPr>
                    </a:p>
                  </a:txBody>
                  <a:tcPr anchor="ctr"/>
                </a:tc>
                <a:tc>
                  <a:txBody>
                    <a:bodyPr/>
                    <a:lstStyle/>
                    <a:p>
                      <a:pPr algn="just"/>
                      <a:r>
                        <a:rPr lang="en-IN" u="none" strike="noStrike" dirty="0" err="1">
                          <a:effectLst/>
                        </a:rPr>
                        <a:t>Odisha</a:t>
                      </a:r>
                      <a:endParaRPr lang="en-IN" dirty="0">
                        <a:effectLst/>
                      </a:endParaRPr>
                    </a:p>
                  </a:txBody>
                  <a:tcPr anchor="ctr"/>
                </a:tc>
                <a:tc>
                  <a:txBody>
                    <a:bodyPr/>
                    <a:lstStyle/>
                    <a:p>
                      <a:pPr algn="just"/>
                      <a:r>
                        <a:rPr lang="en-IN" u="none" strike="noStrike" dirty="0">
                          <a:effectLst/>
                        </a:rPr>
                        <a:t>CISF</a:t>
                      </a:r>
                      <a:endParaRPr lang="en-IN" dirty="0">
                        <a:effectLst/>
                      </a:endParaRPr>
                    </a:p>
                  </a:txBody>
                  <a:tcPr anchor="ctr"/>
                </a:tc>
              </a:tr>
              <a:tr h="368526">
                <a:tc>
                  <a:txBody>
                    <a:bodyPr/>
                    <a:lstStyle/>
                    <a:p>
                      <a:pPr algn="just"/>
                      <a:r>
                        <a:rPr lang="en-IN">
                          <a:effectLst/>
                        </a:rPr>
                        <a:t>4</a:t>
                      </a:r>
                    </a:p>
                  </a:txBody>
                  <a:tcPr anchor="ctr"/>
                </a:tc>
                <a:tc>
                  <a:txBody>
                    <a:bodyPr/>
                    <a:lstStyle/>
                    <a:p>
                      <a:pPr algn="just"/>
                      <a:r>
                        <a:rPr lang="en-IN" dirty="0">
                          <a:effectLst/>
                        </a:rPr>
                        <a:t> </a:t>
                      </a:r>
                      <a:r>
                        <a:rPr lang="en-IN" u="none" strike="noStrike" dirty="0" err="1">
                          <a:effectLst/>
                        </a:rPr>
                        <a:t>Arakkonam</a:t>
                      </a:r>
                      <a:endParaRPr lang="en-IN" dirty="0">
                        <a:effectLst/>
                      </a:endParaRPr>
                    </a:p>
                  </a:txBody>
                  <a:tcPr anchor="ctr"/>
                </a:tc>
                <a:tc>
                  <a:txBody>
                    <a:bodyPr/>
                    <a:lstStyle/>
                    <a:p>
                      <a:pPr algn="just"/>
                      <a:r>
                        <a:rPr lang="en-IN" u="none" strike="noStrike" dirty="0">
                          <a:effectLst/>
                        </a:rPr>
                        <a:t>Tamil Nadu</a:t>
                      </a:r>
                      <a:endParaRPr lang="en-IN" dirty="0">
                        <a:effectLst/>
                      </a:endParaRPr>
                    </a:p>
                  </a:txBody>
                  <a:tcPr anchor="ctr"/>
                </a:tc>
                <a:tc>
                  <a:txBody>
                    <a:bodyPr/>
                    <a:lstStyle/>
                    <a:p>
                      <a:pPr algn="just"/>
                      <a:r>
                        <a:rPr lang="en-IN" u="none" strike="noStrike" dirty="0">
                          <a:effectLst/>
                        </a:rPr>
                        <a:t>CISF</a:t>
                      </a:r>
                      <a:endParaRPr lang="en-IN" dirty="0">
                        <a:effectLst/>
                      </a:endParaRPr>
                    </a:p>
                  </a:txBody>
                  <a:tcPr anchor="ctr"/>
                </a:tc>
              </a:tr>
              <a:tr h="375148">
                <a:tc>
                  <a:txBody>
                    <a:bodyPr/>
                    <a:lstStyle/>
                    <a:p>
                      <a:pPr algn="just"/>
                      <a:r>
                        <a:rPr lang="en-IN">
                          <a:effectLst/>
                        </a:rPr>
                        <a:t>5</a:t>
                      </a:r>
                    </a:p>
                  </a:txBody>
                  <a:tcPr anchor="ctr"/>
                </a:tc>
                <a:tc>
                  <a:txBody>
                    <a:bodyPr/>
                    <a:lstStyle/>
                    <a:p>
                      <a:pPr algn="just"/>
                      <a:r>
                        <a:rPr lang="en-IN" u="none" strike="noStrike" dirty="0" smtClean="0">
                          <a:effectLst/>
                        </a:rPr>
                        <a:t>Pune</a:t>
                      </a:r>
                      <a:endParaRPr lang="en-IN" dirty="0">
                        <a:effectLst/>
                      </a:endParaRPr>
                    </a:p>
                  </a:txBody>
                  <a:tcPr anchor="ctr"/>
                </a:tc>
                <a:tc>
                  <a:txBody>
                    <a:bodyPr/>
                    <a:lstStyle/>
                    <a:p>
                      <a:pPr algn="just"/>
                      <a:r>
                        <a:rPr lang="en-IN" u="none" strike="noStrike" dirty="0">
                          <a:effectLst/>
                        </a:rPr>
                        <a:t>Maharashtra</a:t>
                      </a:r>
                      <a:endParaRPr lang="en-IN" dirty="0">
                        <a:effectLst/>
                      </a:endParaRPr>
                    </a:p>
                  </a:txBody>
                  <a:tcPr anchor="ctr"/>
                </a:tc>
                <a:tc>
                  <a:txBody>
                    <a:bodyPr/>
                    <a:lstStyle/>
                    <a:p>
                      <a:pPr algn="just"/>
                      <a:r>
                        <a:rPr lang="en-IN" u="none" strike="noStrike" dirty="0">
                          <a:effectLst/>
                        </a:rPr>
                        <a:t>CRPF</a:t>
                      </a:r>
                      <a:endParaRPr lang="en-IN" dirty="0">
                        <a:effectLst/>
                      </a:endParaRPr>
                    </a:p>
                  </a:txBody>
                  <a:tcPr anchor="ctr"/>
                </a:tc>
              </a:tr>
              <a:tr h="368526">
                <a:tc>
                  <a:txBody>
                    <a:bodyPr/>
                    <a:lstStyle/>
                    <a:p>
                      <a:pPr algn="just"/>
                      <a:r>
                        <a:rPr lang="en-IN" dirty="0">
                          <a:effectLst/>
                        </a:rPr>
                        <a:t>6</a:t>
                      </a:r>
                    </a:p>
                  </a:txBody>
                  <a:tcPr anchor="ctr"/>
                </a:tc>
                <a:tc>
                  <a:txBody>
                    <a:bodyPr/>
                    <a:lstStyle/>
                    <a:p>
                      <a:pPr algn="just"/>
                      <a:r>
                        <a:rPr lang="en-IN" dirty="0">
                          <a:effectLst/>
                        </a:rPr>
                        <a:t> </a:t>
                      </a:r>
                      <a:r>
                        <a:rPr lang="en-IN" u="none" strike="noStrike" dirty="0" err="1">
                          <a:effectLst/>
                        </a:rPr>
                        <a:t>Gandhinagar</a:t>
                      </a:r>
                      <a:endParaRPr lang="en-IN" dirty="0">
                        <a:effectLst/>
                      </a:endParaRPr>
                    </a:p>
                  </a:txBody>
                  <a:tcPr anchor="ctr"/>
                </a:tc>
                <a:tc>
                  <a:txBody>
                    <a:bodyPr/>
                    <a:lstStyle/>
                    <a:p>
                      <a:pPr algn="just"/>
                      <a:r>
                        <a:rPr lang="en-IN" u="none" strike="noStrike" dirty="0">
                          <a:effectLst/>
                        </a:rPr>
                        <a:t>Gujarat</a:t>
                      </a:r>
                      <a:endParaRPr lang="en-IN" dirty="0">
                        <a:effectLst/>
                      </a:endParaRPr>
                    </a:p>
                  </a:txBody>
                  <a:tcPr anchor="ctr"/>
                </a:tc>
                <a:tc>
                  <a:txBody>
                    <a:bodyPr/>
                    <a:lstStyle/>
                    <a:p>
                      <a:pPr algn="just"/>
                      <a:r>
                        <a:rPr lang="en-IN" u="none" strike="noStrike" dirty="0">
                          <a:effectLst/>
                        </a:rPr>
                        <a:t>CRPF</a:t>
                      </a:r>
                      <a:endParaRPr lang="en-IN" dirty="0">
                        <a:effectLst/>
                      </a:endParaRPr>
                    </a:p>
                  </a:txBody>
                  <a:tcPr anchor="ctr"/>
                </a:tc>
              </a:tr>
              <a:tr h="368526">
                <a:tc>
                  <a:txBody>
                    <a:bodyPr/>
                    <a:lstStyle/>
                    <a:p>
                      <a:pPr algn="just"/>
                      <a:r>
                        <a:rPr lang="en-IN">
                          <a:effectLst/>
                        </a:rPr>
                        <a:t>7</a:t>
                      </a:r>
                    </a:p>
                  </a:txBody>
                  <a:tcPr anchor="ctr"/>
                </a:tc>
                <a:tc>
                  <a:txBody>
                    <a:bodyPr/>
                    <a:lstStyle/>
                    <a:p>
                      <a:pPr algn="just"/>
                      <a:r>
                        <a:rPr lang="en-IN" dirty="0">
                          <a:effectLst/>
                        </a:rPr>
                        <a:t> </a:t>
                      </a:r>
                      <a:r>
                        <a:rPr lang="en-IN" u="none" strike="noStrike" dirty="0" err="1">
                          <a:effectLst/>
                        </a:rPr>
                        <a:t>Bhatinda</a:t>
                      </a:r>
                      <a:endParaRPr lang="en-IN" dirty="0">
                        <a:effectLst/>
                      </a:endParaRPr>
                    </a:p>
                  </a:txBody>
                  <a:tcPr anchor="ctr"/>
                </a:tc>
                <a:tc>
                  <a:txBody>
                    <a:bodyPr/>
                    <a:lstStyle/>
                    <a:p>
                      <a:pPr algn="just"/>
                      <a:r>
                        <a:rPr lang="en-IN" u="none" strike="noStrike" dirty="0">
                          <a:effectLst/>
                        </a:rPr>
                        <a:t>Punjab</a:t>
                      </a:r>
                      <a:endParaRPr lang="en-IN" dirty="0">
                        <a:effectLst/>
                      </a:endParaRPr>
                    </a:p>
                  </a:txBody>
                  <a:tcPr anchor="ctr"/>
                </a:tc>
                <a:tc>
                  <a:txBody>
                    <a:bodyPr/>
                    <a:lstStyle/>
                    <a:p>
                      <a:pPr algn="just"/>
                      <a:r>
                        <a:rPr lang="en-IN" u="none" strike="noStrike" dirty="0">
                          <a:effectLst/>
                        </a:rPr>
                        <a:t>ITBP</a:t>
                      </a:r>
                      <a:endParaRPr lang="en-IN" dirty="0">
                        <a:effectLst/>
                      </a:endParaRPr>
                    </a:p>
                  </a:txBody>
                  <a:tcPr anchor="ctr"/>
                </a:tc>
              </a:tr>
              <a:tr h="368526">
                <a:tc>
                  <a:txBody>
                    <a:bodyPr/>
                    <a:lstStyle/>
                    <a:p>
                      <a:pPr algn="just"/>
                      <a:r>
                        <a:rPr lang="en-IN">
                          <a:effectLst/>
                        </a:rPr>
                        <a:t>8</a:t>
                      </a:r>
                    </a:p>
                  </a:txBody>
                  <a:tcPr anchor="ctr"/>
                </a:tc>
                <a:tc>
                  <a:txBody>
                    <a:bodyPr/>
                    <a:lstStyle/>
                    <a:p>
                      <a:pPr algn="just"/>
                      <a:r>
                        <a:rPr lang="en-IN" dirty="0">
                          <a:effectLst/>
                        </a:rPr>
                        <a:t> </a:t>
                      </a:r>
                      <a:r>
                        <a:rPr lang="en-IN" u="none" strike="noStrike" dirty="0">
                          <a:effectLst/>
                        </a:rPr>
                        <a:t>Ghaziabad</a:t>
                      </a:r>
                      <a:endParaRPr lang="en-IN" dirty="0">
                        <a:effectLst/>
                      </a:endParaRPr>
                    </a:p>
                  </a:txBody>
                  <a:tcPr anchor="ctr"/>
                </a:tc>
                <a:tc>
                  <a:txBody>
                    <a:bodyPr/>
                    <a:lstStyle/>
                    <a:p>
                      <a:pPr algn="just"/>
                      <a:r>
                        <a:rPr lang="en-IN" u="none" strike="noStrike" dirty="0">
                          <a:effectLst/>
                        </a:rPr>
                        <a:t>Uttar Pradesh</a:t>
                      </a:r>
                      <a:endParaRPr lang="en-IN" dirty="0">
                        <a:effectLst/>
                      </a:endParaRPr>
                    </a:p>
                  </a:txBody>
                  <a:tcPr anchor="ctr"/>
                </a:tc>
                <a:tc>
                  <a:txBody>
                    <a:bodyPr/>
                    <a:lstStyle/>
                    <a:p>
                      <a:pPr algn="just"/>
                      <a:r>
                        <a:rPr lang="en-IN" u="none" strike="noStrike" dirty="0">
                          <a:effectLst/>
                        </a:rPr>
                        <a:t>ITBP</a:t>
                      </a:r>
                      <a:endParaRPr lang="en-IN" dirty="0">
                        <a:effectLst/>
                      </a:endParaRPr>
                    </a:p>
                  </a:txBody>
                  <a:tcPr anchor="ctr"/>
                </a:tc>
              </a:tr>
              <a:tr h="368526">
                <a:tc>
                  <a:txBody>
                    <a:bodyPr/>
                    <a:lstStyle/>
                    <a:p>
                      <a:pPr algn="just"/>
                      <a:r>
                        <a:rPr lang="en-IN">
                          <a:effectLst/>
                        </a:rPr>
                        <a:t>9</a:t>
                      </a:r>
                    </a:p>
                  </a:txBody>
                  <a:tcPr anchor="ctr"/>
                </a:tc>
                <a:tc>
                  <a:txBody>
                    <a:bodyPr/>
                    <a:lstStyle/>
                    <a:p>
                      <a:pPr algn="just"/>
                      <a:r>
                        <a:rPr lang="en-IN" dirty="0">
                          <a:effectLst/>
                        </a:rPr>
                        <a:t> </a:t>
                      </a:r>
                      <a:r>
                        <a:rPr lang="en-IN" u="none" strike="noStrike" dirty="0">
                          <a:effectLst/>
                        </a:rPr>
                        <a:t>Patna</a:t>
                      </a:r>
                      <a:endParaRPr lang="en-IN" dirty="0">
                        <a:effectLst/>
                      </a:endParaRPr>
                    </a:p>
                  </a:txBody>
                  <a:tcPr anchor="ctr"/>
                </a:tc>
                <a:tc>
                  <a:txBody>
                    <a:bodyPr/>
                    <a:lstStyle/>
                    <a:p>
                      <a:pPr algn="just"/>
                      <a:r>
                        <a:rPr lang="en-IN" u="none" strike="noStrike" dirty="0">
                          <a:effectLst/>
                        </a:rPr>
                        <a:t>Bihar</a:t>
                      </a:r>
                      <a:endParaRPr lang="en-IN" dirty="0">
                        <a:effectLst/>
                      </a:endParaRPr>
                    </a:p>
                  </a:txBody>
                  <a:tcPr anchor="ctr"/>
                </a:tc>
                <a:tc>
                  <a:txBody>
                    <a:bodyPr/>
                    <a:lstStyle/>
                    <a:p>
                      <a:pPr algn="just"/>
                      <a:r>
                        <a:rPr lang="en-IN" u="none" strike="noStrike" dirty="0">
                          <a:effectLst/>
                        </a:rPr>
                        <a:t>BSF</a:t>
                      </a:r>
                      <a:endParaRPr lang="en-IN" dirty="0">
                        <a:effectLst/>
                      </a:endParaRPr>
                    </a:p>
                  </a:txBody>
                  <a:tcPr anchor="ctr"/>
                </a:tc>
              </a:tr>
              <a:tr h="368526">
                <a:tc>
                  <a:txBody>
                    <a:bodyPr/>
                    <a:lstStyle/>
                    <a:p>
                      <a:pPr algn="just"/>
                      <a:r>
                        <a:rPr lang="en-IN">
                          <a:effectLst/>
                        </a:rPr>
                        <a:t>10</a:t>
                      </a:r>
                    </a:p>
                  </a:txBody>
                  <a:tcPr anchor="ctr"/>
                </a:tc>
                <a:tc>
                  <a:txBody>
                    <a:bodyPr/>
                    <a:lstStyle/>
                    <a:p>
                      <a:pPr algn="just"/>
                      <a:r>
                        <a:rPr lang="en-IN" u="none" strike="noStrike" dirty="0" smtClean="0">
                          <a:effectLst/>
                        </a:rPr>
                        <a:t>Vijayawada</a:t>
                      </a:r>
                      <a:endParaRPr lang="en-IN" dirty="0">
                        <a:effectLst/>
                      </a:endParaRPr>
                    </a:p>
                  </a:txBody>
                  <a:tcPr anchor="ctr"/>
                </a:tc>
                <a:tc>
                  <a:txBody>
                    <a:bodyPr/>
                    <a:lstStyle/>
                    <a:p>
                      <a:pPr algn="just"/>
                      <a:r>
                        <a:rPr lang="en-IN" u="none" strike="noStrike" dirty="0">
                          <a:effectLst/>
                        </a:rPr>
                        <a:t>Andhra Pradesh</a:t>
                      </a:r>
                      <a:endParaRPr lang="en-IN" dirty="0">
                        <a:effectLst/>
                      </a:endParaRPr>
                    </a:p>
                  </a:txBody>
                  <a:tcPr anchor="ctr"/>
                </a:tc>
                <a:tc>
                  <a:txBody>
                    <a:bodyPr/>
                    <a:lstStyle/>
                    <a:p>
                      <a:pPr algn="just"/>
                      <a:r>
                        <a:rPr lang="en-IN" u="none" strike="noStrike" dirty="0">
                          <a:effectLst/>
                        </a:rPr>
                        <a:t>CRPF</a:t>
                      </a:r>
                      <a:endParaRPr lang="en-IN" dirty="0">
                        <a:effectLst/>
                      </a:endParaRPr>
                    </a:p>
                  </a:txBody>
                  <a:tcPr anchor="ctr"/>
                </a:tc>
              </a:tr>
              <a:tr h="368617">
                <a:tc>
                  <a:txBody>
                    <a:bodyPr/>
                    <a:lstStyle/>
                    <a:p>
                      <a:pPr algn="just"/>
                      <a:r>
                        <a:rPr lang="en-IN">
                          <a:effectLst/>
                        </a:rPr>
                        <a:t>11</a:t>
                      </a:r>
                    </a:p>
                  </a:txBody>
                  <a:tcPr anchor="ctr"/>
                </a:tc>
                <a:tc>
                  <a:txBody>
                    <a:bodyPr/>
                    <a:lstStyle/>
                    <a:p>
                      <a:pPr algn="just"/>
                      <a:r>
                        <a:rPr lang="en-IN" u="none" strike="noStrike" dirty="0" smtClean="0">
                          <a:effectLst/>
                        </a:rPr>
                        <a:t>Varanasi</a:t>
                      </a:r>
                      <a:endParaRPr lang="en-IN" dirty="0">
                        <a:effectLst/>
                      </a:endParaRPr>
                    </a:p>
                  </a:txBody>
                  <a:tcPr anchor="ctr"/>
                </a:tc>
                <a:tc>
                  <a:txBody>
                    <a:bodyPr/>
                    <a:lstStyle/>
                    <a:p>
                      <a:pPr algn="just"/>
                      <a:r>
                        <a:rPr lang="en-IN" u="none" strike="noStrike" dirty="0">
                          <a:effectLst/>
                        </a:rPr>
                        <a:t>Uttar Pradesh</a:t>
                      </a:r>
                      <a:endParaRPr lang="en-IN" dirty="0">
                        <a:effectLst/>
                      </a:endParaRPr>
                    </a:p>
                  </a:txBody>
                  <a:tcPr anchor="ctr"/>
                </a:tc>
                <a:tc>
                  <a:txBody>
                    <a:bodyPr/>
                    <a:lstStyle/>
                    <a:p>
                      <a:pPr algn="just"/>
                      <a:r>
                        <a:rPr lang="en-IN" u="none" strike="noStrike" dirty="0">
                          <a:effectLst/>
                        </a:rPr>
                        <a:t>SSB</a:t>
                      </a:r>
                      <a:endParaRPr lang="en-IN" dirty="0">
                        <a:effectLst/>
                      </a:endParaRPr>
                    </a:p>
                  </a:txBody>
                  <a:tcPr anchor="ctr"/>
                </a:tc>
              </a:tr>
              <a:tr h="458843">
                <a:tc>
                  <a:txBody>
                    <a:bodyPr/>
                    <a:lstStyle/>
                    <a:p>
                      <a:pPr algn="just"/>
                      <a:r>
                        <a:rPr lang="en-IN">
                          <a:effectLst/>
                        </a:rPr>
                        <a:t>12</a:t>
                      </a:r>
                    </a:p>
                  </a:txBody>
                  <a:tcPr anchor="ctr"/>
                </a:tc>
                <a:tc>
                  <a:txBody>
                    <a:bodyPr/>
                    <a:lstStyle/>
                    <a:p>
                      <a:pPr algn="just"/>
                      <a:r>
                        <a:rPr lang="en-IN" dirty="0">
                          <a:effectLst/>
                        </a:rPr>
                        <a:t> </a:t>
                      </a:r>
                      <a:r>
                        <a:rPr lang="en-IN" u="none" strike="noStrike" dirty="0" err="1">
                          <a:effectLst/>
                        </a:rPr>
                        <a:t>Itanagar</a:t>
                      </a:r>
                      <a:endParaRPr lang="en-IN" dirty="0">
                        <a:effectLst/>
                      </a:endParaRPr>
                    </a:p>
                  </a:txBody>
                  <a:tcPr anchor="ctr"/>
                </a:tc>
                <a:tc>
                  <a:txBody>
                    <a:bodyPr/>
                    <a:lstStyle/>
                    <a:p>
                      <a:pPr algn="just"/>
                      <a:r>
                        <a:rPr lang="en-IN" u="none" strike="noStrike" dirty="0">
                          <a:effectLst/>
                        </a:rPr>
                        <a:t>Arunachal Pradesh</a:t>
                      </a:r>
                      <a:endParaRPr lang="en-IN" dirty="0">
                        <a:effectLst/>
                      </a:endParaRPr>
                    </a:p>
                  </a:txBody>
                  <a:tcPr anchor="ctr"/>
                </a:tc>
                <a:tc>
                  <a:txBody>
                    <a:bodyPr/>
                    <a:lstStyle/>
                    <a:p>
                      <a:pPr algn="just"/>
                      <a:r>
                        <a:rPr lang="en-IN" u="none" strike="noStrike" dirty="0">
                          <a:effectLst/>
                        </a:rPr>
                        <a:t>SSB</a:t>
                      </a:r>
                      <a:endParaRPr lang="en-IN" dirty="0">
                        <a:effectLst/>
                      </a:endParaRPr>
                    </a:p>
                  </a:txBody>
                  <a:tcPr anchor="ctr"/>
                </a:tc>
              </a:tr>
              <a:tr h="455165">
                <a:tc>
                  <a:txBody>
                    <a:bodyPr/>
                    <a:lstStyle/>
                    <a:p>
                      <a:pPr algn="just"/>
                      <a:r>
                        <a:rPr lang="en-IN" dirty="0">
                          <a:effectLst/>
                        </a:rPr>
                        <a:t>13</a:t>
                      </a:r>
                    </a:p>
                  </a:txBody>
                  <a:tcPr anchor="ctr">
                    <a:lnL w="12700" cap="flat" cmpd="sng" algn="ctr">
                      <a:solidFill>
                        <a:schemeClr val="tx1"/>
                      </a:solidFill>
                      <a:prstDash val="solid"/>
                      <a:round/>
                      <a:headEnd type="none" w="med" len="med"/>
                      <a:tailEnd type="none" w="med" len="med"/>
                    </a:lnL>
                  </a:tcPr>
                </a:tc>
                <a:tc>
                  <a:txBody>
                    <a:bodyPr/>
                    <a:lstStyle/>
                    <a:p>
                      <a:pPr algn="just"/>
                      <a:r>
                        <a:rPr lang="en-IN" dirty="0">
                          <a:effectLst/>
                        </a:rPr>
                        <a:t> </a:t>
                      </a:r>
                      <a:r>
                        <a:rPr lang="en-IN" u="none" strike="noStrike" dirty="0" err="1" smtClean="0">
                          <a:effectLst/>
                        </a:rPr>
                        <a:t>Sambha</a:t>
                      </a:r>
                      <a:endParaRPr lang="en-IN" dirty="0">
                        <a:effectLst/>
                      </a:endParaRPr>
                    </a:p>
                  </a:txBody>
                  <a:tcPr anchor="ctr"/>
                </a:tc>
                <a:tc>
                  <a:txBody>
                    <a:bodyPr/>
                    <a:lstStyle/>
                    <a:p>
                      <a:pPr algn="just"/>
                      <a:r>
                        <a:rPr lang="en-IN" u="none" strike="noStrike" dirty="0" smtClean="0">
                          <a:effectLst/>
                        </a:rPr>
                        <a:t>J&amp;K</a:t>
                      </a:r>
                      <a:r>
                        <a:rPr lang="en-IN" u="none" strike="noStrike" baseline="0" dirty="0" smtClean="0">
                          <a:effectLst/>
                        </a:rPr>
                        <a:t> &amp; LADDAKH</a:t>
                      </a:r>
                      <a:endParaRPr lang="en-IN" dirty="0">
                        <a:effectLst/>
                      </a:endParaRPr>
                    </a:p>
                  </a:txBody>
                  <a:tcPr anchor="ctr"/>
                </a:tc>
                <a:tc>
                  <a:txBody>
                    <a:bodyPr/>
                    <a:lstStyle/>
                    <a:p>
                      <a:pPr algn="just"/>
                      <a:r>
                        <a:rPr lang="en-IN" u="none" strike="noStrike" dirty="0" smtClean="0">
                          <a:effectLst/>
                        </a:rPr>
                        <a:t>ASSAM RIFLES</a:t>
                      </a:r>
                      <a:endParaRPr lang="en-IN" dirty="0">
                        <a:effectLst/>
                      </a:endParaRPr>
                    </a:p>
                  </a:txBody>
                  <a:tcPr anchor="ctr"/>
                </a:tc>
              </a:tr>
              <a:tr h="460728">
                <a:tc>
                  <a:txBody>
                    <a:bodyPr/>
                    <a:lstStyle/>
                    <a:p>
                      <a:pPr algn="just"/>
                      <a:r>
                        <a:rPr lang="en-IN" dirty="0" smtClean="0"/>
                        <a:t>14</a:t>
                      </a:r>
                    </a:p>
                  </a:txBody>
                  <a:tcPr>
                    <a:lnL w="12700" cap="flat" cmpd="sng" algn="ctr">
                      <a:solidFill>
                        <a:schemeClr val="tx1"/>
                      </a:solidFill>
                      <a:prstDash val="solid"/>
                      <a:round/>
                      <a:headEnd type="none" w="med" len="med"/>
                      <a:tailEnd type="none" w="med" len="med"/>
                    </a:lnL>
                  </a:tcPr>
                </a:tc>
                <a:tc>
                  <a:txBody>
                    <a:bodyPr/>
                    <a:lstStyle/>
                    <a:p>
                      <a:pPr algn="just"/>
                      <a:r>
                        <a:rPr lang="en-IN" dirty="0" err="1" smtClean="0">
                          <a:solidFill>
                            <a:srgbClr val="FF0000"/>
                          </a:solidFill>
                        </a:rPr>
                        <a:t>Noorpur</a:t>
                      </a:r>
                      <a:endParaRPr lang="en-IN" dirty="0">
                        <a:solidFill>
                          <a:srgbClr val="FF0000"/>
                        </a:solidFill>
                      </a:endParaRPr>
                    </a:p>
                  </a:txBody>
                  <a:tcPr/>
                </a:tc>
                <a:tc>
                  <a:txBody>
                    <a:bodyPr/>
                    <a:lstStyle/>
                    <a:p>
                      <a:pPr algn="just"/>
                      <a:r>
                        <a:rPr lang="en-IN" dirty="0" smtClean="0"/>
                        <a:t>Himachal </a:t>
                      </a:r>
                      <a:r>
                        <a:rPr lang="en-IN" dirty="0" err="1" smtClean="0"/>
                        <a:t>pradesh</a:t>
                      </a:r>
                      <a:endParaRPr lang="en-IN"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N" u="none" strike="noStrike" dirty="0" smtClean="0">
                          <a:effectLst/>
                        </a:rPr>
                        <a:t>ITBP</a:t>
                      </a:r>
                      <a:endParaRPr lang="en-IN" dirty="0" smtClean="0">
                        <a:effectLst/>
                      </a:endParaRPr>
                    </a:p>
                  </a:txBody>
                  <a:tcPr/>
                </a:tc>
              </a:tr>
              <a:tr h="416317">
                <a:tc>
                  <a:txBody>
                    <a:bodyPr/>
                    <a:lstStyle/>
                    <a:p>
                      <a:pPr algn="just"/>
                      <a:r>
                        <a:rPr lang="en-IN" dirty="0" smtClean="0"/>
                        <a:t>15</a:t>
                      </a:r>
                      <a:endParaRPr lang="en-IN" dirty="0"/>
                    </a:p>
                  </a:txBody>
                  <a:tcPr>
                    <a:lnL w="12700" cap="flat" cmpd="sng" algn="ctr">
                      <a:solidFill>
                        <a:schemeClr val="tx1"/>
                      </a:solidFill>
                      <a:prstDash val="solid"/>
                      <a:round/>
                      <a:headEnd type="none" w="med" len="med"/>
                      <a:tailEnd type="none" w="med" len="med"/>
                    </a:ln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N" dirty="0" err="1" smtClean="0">
                          <a:solidFill>
                            <a:srgbClr val="FF0000"/>
                          </a:solidFill>
                        </a:rPr>
                        <a:t>Haldwani</a:t>
                      </a:r>
                      <a:endParaRPr lang="en-IN" dirty="0">
                        <a:solidFill>
                          <a:srgbClr val="FF0000"/>
                        </a:solidFill>
                      </a:endParaRPr>
                    </a:p>
                  </a:txBody>
                  <a:tcPr/>
                </a:tc>
                <a:tc>
                  <a:txBody>
                    <a:bodyPr/>
                    <a:lstStyle/>
                    <a:p>
                      <a:pPr algn="just"/>
                      <a:r>
                        <a:rPr lang="en-IN" dirty="0" err="1" smtClean="0"/>
                        <a:t>Uttrakhand</a:t>
                      </a:r>
                      <a:endParaRPr lang="en-IN"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N" u="none" strike="noStrike" dirty="0" smtClean="0">
                          <a:effectLst/>
                        </a:rPr>
                        <a:t>ITBP</a:t>
                      </a:r>
                      <a:endParaRPr lang="en-IN" dirty="0"/>
                    </a:p>
                  </a:txBody>
                  <a:tcPr/>
                </a:tc>
              </a:tr>
              <a:tr h="644920">
                <a:tc>
                  <a:txBody>
                    <a:bodyPr/>
                    <a:lstStyle/>
                    <a:p>
                      <a:pPr algn="just"/>
                      <a:r>
                        <a:rPr lang="en-IN" dirty="0" smtClean="0"/>
                        <a:t>16</a:t>
                      </a:r>
                      <a:endParaRPr lang="en-IN" dirty="0"/>
                    </a:p>
                  </a:txBody>
                  <a:tcPr>
                    <a:lnL w="12700" cap="flat" cmpd="sng" algn="ctr">
                      <a:solidFill>
                        <a:schemeClr val="tx1"/>
                      </a:solidFill>
                      <a:prstDash val="solid"/>
                      <a:round/>
                      <a:headEnd type="none" w="med" len="med"/>
                      <a:tailEnd type="none" w="med" len="med"/>
                    </a:lnL>
                  </a:tcPr>
                </a:tc>
                <a:tc>
                  <a:txBody>
                    <a:bodyPr/>
                    <a:lstStyle/>
                    <a:p>
                      <a:pPr algn="just"/>
                      <a:r>
                        <a:rPr lang="en-IN" dirty="0" smtClean="0">
                          <a:solidFill>
                            <a:srgbClr val="FF0000"/>
                          </a:solidFill>
                        </a:rPr>
                        <a:t>NAJAFGAD</a:t>
                      </a:r>
                      <a:endParaRPr lang="en-IN" dirty="0">
                        <a:solidFill>
                          <a:srgbClr val="FF0000"/>
                        </a:solidFill>
                      </a:endParaRPr>
                    </a:p>
                  </a:txBody>
                  <a:tcPr/>
                </a:tc>
                <a:tc>
                  <a:txBody>
                    <a:bodyPr/>
                    <a:lstStyle/>
                    <a:p>
                      <a:pPr algn="just"/>
                      <a:r>
                        <a:rPr lang="en-IN" dirty="0" smtClean="0"/>
                        <a:t>DELHI NCR</a:t>
                      </a:r>
                      <a:endParaRPr lang="en-IN" dirty="0"/>
                    </a:p>
                  </a:txBody>
                  <a:tcPr/>
                </a:tc>
                <a:tc>
                  <a:txBody>
                    <a:bodyPr/>
                    <a:lstStyle/>
                    <a:p>
                      <a:pPr algn="just"/>
                      <a:r>
                        <a:rPr lang="en-IN" dirty="0" smtClean="0"/>
                        <a:t>BSF</a:t>
                      </a:r>
                      <a:endParaRPr lang="en-IN" dirty="0"/>
                    </a:p>
                  </a:txBody>
                  <a:tcPr/>
                </a:tc>
              </a:tr>
            </a:tbl>
          </a:graphicData>
        </a:graphic>
      </p:graphicFrame>
    </p:spTree>
    <p:extLst>
      <p:ext uri="{BB962C8B-B14F-4D97-AF65-F5344CB8AC3E}">
        <p14:creationId xmlns:p14="http://schemas.microsoft.com/office/powerpoint/2010/main" xmlns="" val="33245928"/>
      </p:ext>
    </p:extLst>
  </p:cSld>
  <p:clrMapOvr>
    <a:masterClrMapping/>
  </p:clrMapOvr>
  <p:transition>
    <p:wipe dir="d"/>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27308"/>
            <a:ext cx="8115300" cy="762000"/>
          </a:xfrm>
          <a:prstGeom prst="rect">
            <a:avLst/>
          </a:prstGeom>
        </p:spPr>
        <p:txBody>
          <a:bodyPr>
            <a:noAutofit/>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eaLnBrk="1" hangingPunct="1">
              <a:defRPr/>
            </a:pPr>
            <a:r>
              <a:rPr lang="en-US" sz="4000" u="sng" smtClean="0">
                <a:solidFill>
                  <a:srgbClr val="0070C0"/>
                </a:solidFill>
                <a:latin typeface="Arial" pitchFamily="34" charset="0"/>
                <a:cs typeface="Arial" pitchFamily="34" charset="0"/>
              </a:rPr>
              <a:t>NDRF :Functional Parameters</a:t>
            </a:r>
            <a:endParaRPr lang="en-US" sz="4000" u="sng" dirty="0">
              <a:solidFill>
                <a:srgbClr val="0070C0"/>
              </a:solidFill>
              <a:latin typeface="Arial" pitchFamily="34" charset="0"/>
              <a:cs typeface="Arial" pitchFamily="34" charset="0"/>
            </a:endParaRPr>
          </a:p>
        </p:txBody>
      </p:sp>
      <p:sp>
        <p:nvSpPr>
          <p:cNvPr id="3" name="Rectangle 3"/>
          <p:cNvSpPr txBox="1">
            <a:spLocks noChangeArrowheads="1"/>
          </p:cNvSpPr>
          <p:nvPr/>
        </p:nvSpPr>
        <p:spPr>
          <a:xfrm>
            <a:off x="152400" y="1219200"/>
            <a:ext cx="8153400" cy="1752600"/>
          </a:xfrm>
          <a:prstGeom prst="rect">
            <a:avLst/>
          </a:prstGeom>
        </p:spPr>
        <p:txBody>
          <a:bodyPr>
            <a:noAutofit/>
          </a:bodyPr>
          <a:lstStyle>
            <a:lvl1pPr marL="342900" indent="-342900" algn="l" rtl="0" eaLnBrk="0" fontAlgn="base" hangingPunct="0">
              <a:spcBef>
                <a:spcPct val="20000"/>
              </a:spcBef>
              <a:spcAft>
                <a:spcPct val="0"/>
              </a:spcAft>
              <a:buClr>
                <a:schemeClr val="hlink"/>
              </a:buClr>
              <a:buChar char="•"/>
              <a:defRPr sz="3200">
                <a:solidFill>
                  <a:schemeClr val="tx1"/>
                </a:solidFill>
                <a:effectLst>
                  <a:outerShdw blurRad="38100" dist="38100" dir="2700000" algn="tl">
                    <a:srgbClr val="FFFFFF"/>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FFFFFF"/>
                  </a:outerShdw>
                </a:effectLst>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effectLst>
                  <a:outerShdw blurRad="38100" dist="38100" dir="2700000" algn="tl">
                    <a:srgbClr val="FFFFFF"/>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FFFFFF"/>
                  </a:outerShdw>
                </a:effectLst>
                <a:latin typeface="+mn-lt"/>
              </a:defRPr>
            </a:lvl4pPr>
            <a:lvl5pPr marL="2057400" indent="-228600" algn="l" rtl="0" eaLnBrk="0" fontAlgn="base" hangingPunct="0">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5pPr>
            <a:lvl6pPr marL="25146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6pPr>
            <a:lvl7pPr marL="29718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7pPr>
            <a:lvl8pPr marL="34290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8pPr>
            <a:lvl9pPr marL="38862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9pPr>
          </a:lstStyle>
          <a:p>
            <a:pPr marL="914400" lvl="1" indent="-457200" eaLnBrk="1" hangingPunct="1">
              <a:lnSpc>
                <a:spcPct val="90000"/>
              </a:lnSpc>
              <a:spcBef>
                <a:spcPts val="600"/>
              </a:spcBef>
              <a:spcAft>
                <a:spcPts val="600"/>
              </a:spcAft>
              <a:buFont typeface="Arial" pitchFamily="34" charset="0"/>
              <a:buChar char="•"/>
            </a:pPr>
            <a:r>
              <a:rPr lang="en-US" dirty="0" smtClean="0">
                <a:latin typeface="Arial" pitchFamily="34" charset="0"/>
                <a:cs typeface="Arial" pitchFamily="34" charset="0"/>
              </a:rPr>
              <a:t>Specialized Response</a:t>
            </a:r>
          </a:p>
          <a:p>
            <a:pPr marL="914400" lvl="1" indent="-457200" eaLnBrk="1" hangingPunct="1">
              <a:lnSpc>
                <a:spcPct val="90000"/>
              </a:lnSpc>
              <a:spcBef>
                <a:spcPts val="600"/>
              </a:spcBef>
              <a:spcAft>
                <a:spcPts val="600"/>
              </a:spcAft>
              <a:buFont typeface="Arial" pitchFamily="34" charset="0"/>
              <a:buChar char="•"/>
            </a:pPr>
            <a:endParaRPr lang="en-US" dirty="0" smtClean="0">
              <a:latin typeface="Arial" pitchFamily="34" charset="0"/>
              <a:cs typeface="Arial" pitchFamily="34" charset="0"/>
            </a:endParaRPr>
          </a:p>
          <a:p>
            <a:pPr marL="914400" lvl="1" indent="-457200" eaLnBrk="1" hangingPunct="1">
              <a:lnSpc>
                <a:spcPct val="90000"/>
              </a:lnSpc>
              <a:spcBef>
                <a:spcPts val="600"/>
              </a:spcBef>
              <a:spcAft>
                <a:spcPts val="600"/>
              </a:spcAft>
              <a:buFont typeface="Arial" pitchFamily="34" charset="0"/>
              <a:buChar char="•"/>
            </a:pPr>
            <a:r>
              <a:rPr lang="en-US" dirty="0" smtClean="0">
                <a:latin typeface="Arial" pitchFamily="34" charset="0"/>
                <a:cs typeface="Arial" pitchFamily="34" charset="0"/>
              </a:rPr>
              <a:t>Proactive deployment </a:t>
            </a:r>
          </a:p>
          <a:p>
            <a:pPr lvl="1" eaLnBrk="1" hangingPunct="1">
              <a:lnSpc>
                <a:spcPct val="90000"/>
              </a:lnSpc>
              <a:spcBef>
                <a:spcPts val="600"/>
              </a:spcBef>
              <a:spcAft>
                <a:spcPts val="600"/>
              </a:spcAft>
              <a:buNone/>
            </a:pPr>
            <a:endParaRPr lang="en-US" dirty="0" smtClean="0">
              <a:latin typeface="Arial" pitchFamily="34" charset="0"/>
              <a:cs typeface="Arial" pitchFamily="34" charset="0"/>
            </a:endParaRPr>
          </a:p>
          <a:p>
            <a:pPr marL="914400" lvl="1" indent="-457200" eaLnBrk="1" hangingPunct="1">
              <a:lnSpc>
                <a:spcPct val="90000"/>
              </a:lnSpc>
              <a:spcBef>
                <a:spcPts val="600"/>
              </a:spcBef>
              <a:spcAft>
                <a:spcPts val="600"/>
              </a:spcAft>
              <a:buFont typeface="Arial" pitchFamily="34" charset="0"/>
              <a:buChar char="•"/>
            </a:pPr>
            <a:r>
              <a:rPr lang="en-US" dirty="0" smtClean="0">
                <a:latin typeface="Arial" pitchFamily="34" charset="0"/>
                <a:cs typeface="Arial" pitchFamily="34" charset="0"/>
              </a:rPr>
              <a:t>Skills up-gradation</a:t>
            </a:r>
          </a:p>
          <a:p>
            <a:pPr marL="914400" lvl="1" indent="-457200" eaLnBrk="1" hangingPunct="1">
              <a:lnSpc>
                <a:spcPct val="90000"/>
              </a:lnSpc>
              <a:spcBef>
                <a:spcPts val="600"/>
              </a:spcBef>
              <a:spcAft>
                <a:spcPts val="600"/>
              </a:spcAft>
              <a:buFont typeface="Arial" pitchFamily="34" charset="0"/>
              <a:buChar char="•"/>
            </a:pPr>
            <a:r>
              <a:rPr lang="en-US" dirty="0" smtClean="0">
                <a:latin typeface="Arial" pitchFamily="34" charset="0"/>
                <a:cs typeface="Arial" pitchFamily="34" charset="0"/>
              </a:rPr>
              <a:t>Training other stake holders </a:t>
            </a:r>
          </a:p>
          <a:p>
            <a:pPr marL="914400" lvl="1" indent="-457200" eaLnBrk="1" hangingPunct="1">
              <a:lnSpc>
                <a:spcPct val="90000"/>
              </a:lnSpc>
              <a:spcBef>
                <a:spcPts val="600"/>
              </a:spcBef>
              <a:spcAft>
                <a:spcPts val="600"/>
              </a:spcAft>
              <a:buFont typeface="Arial" pitchFamily="34" charset="0"/>
              <a:buChar char="•"/>
            </a:pPr>
            <a:r>
              <a:rPr lang="en-US" dirty="0" smtClean="0">
                <a:latin typeface="Arial" pitchFamily="34" charset="0"/>
                <a:cs typeface="Arial" pitchFamily="34" charset="0"/>
              </a:rPr>
              <a:t>Creating resilient community </a:t>
            </a:r>
          </a:p>
          <a:p>
            <a:pPr marL="914400" lvl="1" indent="-457200" eaLnBrk="1" hangingPunct="1">
              <a:lnSpc>
                <a:spcPct val="90000"/>
              </a:lnSpc>
              <a:spcBef>
                <a:spcPts val="600"/>
              </a:spcBef>
              <a:spcAft>
                <a:spcPts val="600"/>
              </a:spcAft>
              <a:buFont typeface="Arial" pitchFamily="34" charset="0"/>
              <a:buChar char="•"/>
            </a:pPr>
            <a:r>
              <a:rPr lang="en-US" dirty="0" smtClean="0">
                <a:latin typeface="Arial" pitchFamily="34" charset="0"/>
                <a:cs typeface="Arial" pitchFamily="34" charset="0"/>
              </a:rPr>
              <a:t>Familiarization exercises and mock Drills</a:t>
            </a:r>
            <a:r>
              <a:rPr lang="en-US" b="1" dirty="0" smtClean="0">
                <a:latin typeface="Arial Narrow" pitchFamily="34" charset="0"/>
              </a:rPr>
              <a:t>.</a:t>
            </a:r>
          </a:p>
        </p:txBody>
      </p:sp>
      <p:sp>
        <p:nvSpPr>
          <p:cNvPr id="4" name="AutoShape 4"/>
          <p:cNvSpPr>
            <a:spLocks/>
          </p:cNvSpPr>
          <p:nvPr/>
        </p:nvSpPr>
        <p:spPr bwMode="auto">
          <a:xfrm>
            <a:off x="7467600" y="3276600"/>
            <a:ext cx="381000" cy="2438400"/>
          </a:xfrm>
          <a:prstGeom prst="rightBracket">
            <a:avLst>
              <a:gd name="adj" fmla="val 130556"/>
            </a:avLst>
          </a:prstGeom>
          <a:noFill/>
          <a:ln w="57150">
            <a:solidFill>
              <a:schemeClr val="tx1"/>
            </a:solidFill>
            <a:round/>
            <a:headEnd/>
            <a:tailEnd/>
          </a:ln>
        </p:spPr>
        <p:txBody>
          <a:bodyPr wrap="none" anchor="ctr"/>
          <a:lstStyle/>
          <a:p>
            <a:endParaRPr lang="en-US"/>
          </a:p>
        </p:txBody>
      </p:sp>
      <p:sp>
        <p:nvSpPr>
          <p:cNvPr id="5" name="Text Box 5"/>
          <p:cNvSpPr txBox="1">
            <a:spLocks noChangeArrowheads="1"/>
          </p:cNvSpPr>
          <p:nvPr/>
        </p:nvSpPr>
        <p:spPr bwMode="auto">
          <a:xfrm>
            <a:off x="8001000" y="3962400"/>
            <a:ext cx="994183" cy="830997"/>
          </a:xfrm>
          <a:prstGeom prst="rect">
            <a:avLst/>
          </a:prstGeom>
          <a:noFill/>
          <a:ln w="9525">
            <a:noFill/>
            <a:miter lim="800000"/>
            <a:headEnd/>
            <a:tailEnd/>
          </a:ln>
        </p:spPr>
        <p:txBody>
          <a:bodyPr wrap="none">
            <a:spAutoFit/>
          </a:bodyPr>
          <a:lstStyle/>
          <a:p>
            <a:r>
              <a:rPr lang="en-US" sz="1600" b="1" dirty="0"/>
              <a:t>Non</a:t>
            </a:r>
          </a:p>
          <a:p>
            <a:r>
              <a:rPr lang="en-US" sz="1600" b="1" dirty="0"/>
              <a:t>Disaster</a:t>
            </a:r>
          </a:p>
          <a:p>
            <a:r>
              <a:rPr lang="en-US" sz="1600" b="1" dirty="0"/>
              <a:t>Period</a:t>
            </a:r>
          </a:p>
        </p:txBody>
      </p:sp>
      <p:sp>
        <p:nvSpPr>
          <p:cNvPr id="6" name="Text Box 6"/>
          <p:cNvSpPr txBox="1">
            <a:spLocks noChangeArrowheads="1"/>
          </p:cNvSpPr>
          <p:nvPr/>
        </p:nvSpPr>
        <p:spPr bwMode="auto">
          <a:xfrm>
            <a:off x="7772400" y="2258764"/>
            <a:ext cx="1219200" cy="830997"/>
          </a:xfrm>
          <a:prstGeom prst="rect">
            <a:avLst/>
          </a:prstGeom>
          <a:noFill/>
          <a:ln w="9525">
            <a:noFill/>
            <a:miter lim="800000"/>
            <a:headEnd/>
            <a:tailEnd/>
          </a:ln>
        </p:spPr>
        <p:txBody>
          <a:bodyPr wrap="square">
            <a:spAutoFit/>
          </a:bodyPr>
          <a:lstStyle/>
          <a:p>
            <a:r>
              <a:rPr lang="en-US" sz="1600" b="1" dirty="0"/>
              <a:t>Impending</a:t>
            </a:r>
          </a:p>
          <a:p>
            <a:r>
              <a:rPr lang="en-US" sz="1600" b="1" dirty="0"/>
              <a:t>Disaster</a:t>
            </a:r>
          </a:p>
          <a:p>
            <a:endParaRPr lang="en-US" sz="1600" b="1" dirty="0"/>
          </a:p>
        </p:txBody>
      </p:sp>
      <p:sp>
        <p:nvSpPr>
          <p:cNvPr id="7" name="AutoShape 7"/>
          <p:cNvSpPr>
            <a:spLocks/>
          </p:cNvSpPr>
          <p:nvPr/>
        </p:nvSpPr>
        <p:spPr bwMode="auto">
          <a:xfrm>
            <a:off x="7467600" y="2334964"/>
            <a:ext cx="152400" cy="533400"/>
          </a:xfrm>
          <a:prstGeom prst="rightBracket">
            <a:avLst>
              <a:gd name="adj" fmla="val 29167"/>
            </a:avLst>
          </a:prstGeom>
          <a:noFill/>
          <a:ln w="57150">
            <a:solidFill>
              <a:schemeClr val="tx1"/>
            </a:solidFill>
            <a:round/>
            <a:headEnd/>
            <a:tailEnd/>
          </a:ln>
        </p:spPr>
        <p:txBody>
          <a:bodyPr wrap="none" anchor="ctr"/>
          <a:lstStyle/>
          <a:p>
            <a:endParaRPr lang="en-US"/>
          </a:p>
        </p:txBody>
      </p:sp>
      <p:sp>
        <p:nvSpPr>
          <p:cNvPr id="8" name="AutoShape 8"/>
          <p:cNvSpPr>
            <a:spLocks/>
          </p:cNvSpPr>
          <p:nvPr/>
        </p:nvSpPr>
        <p:spPr bwMode="auto">
          <a:xfrm>
            <a:off x="7467600" y="1066800"/>
            <a:ext cx="152400" cy="533400"/>
          </a:xfrm>
          <a:prstGeom prst="rightBracket">
            <a:avLst>
              <a:gd name="adj" fmla="val 29167"/>
            </a:avLst>
          </a:prstGeom>
          <a:noFill/>
          <a:ln w="57150">
            <a:solidFill>
              <a:schemeClr val="tx1"/>
            </a:solidFill>
            <a:round/>
            <a:headEnd/>
            <a:tailEnd/>
          </a:ln>
        </p:spPr>
        <p:txBody>
          <a:bodyPr wrap="none" anchor="ctr"/>
          <a:lstStyle/>
          <a:p>
            <a:endParaRPr lang="en-US"/>
          </a:p>
        </p:txBody>
      </p:sp>
      <p:sp>
        <p:nvSpPr>
          <p:cNvPr id="9" name="Text Box 9"/>
          <p:cNvSpPr txBox="1">
            <a:spLocks noChangeArrowheads="1"/>
          </p:cNvSpPr>
          <p:nvPr/>
        </p:nvSpPr>
        <p:spPr bwMode="auto">
          <a:xfrm>
            <a:off x="7696200" y="1066800"/>
            <a:ext cx="994183" cy="830997"/>
          </a:xfrm>
          <a:prstGeom prst="rect">
            <a:avLst/>
          </a:prstGeom>
          <a:noFill/>
          <a:ln w="9525">
            <a:noFill/>
            <a:miter lim="800000"/>
            <a:headEnd/>
            <a:tailEnd/>
          </a:ln>
        </p:spPr>
        <p:txBody>
          <a:bodyPr wrap="none">
            <a:spAutoFit/>
          </a:bodyPr>
          <a:lstStyle/>
          <a:p>
            <a:r>
              <a:rPr lang="en-US" sz="1600" b="1" dirty="0"/>
              <a:t>During</a:t>
            </a:r>
          </a:p>
          <a:p>
            <a:r>
              <a:rPr lang="en-US" sz="1600" b="1" dirty="0"/>
              <a:t>Disaster</a:t>
            </a:r>
          </a:p>
          <a:p>
            <a:endParaRPr lang="en-US" sz="1600" b="1" dirty="0"/>
          </a:p>
        </p:txBody>
      </p:sp>
      <p:sp>
        <p:nvSpPr>
          <p:cNvPr id="10" name="Date Placeholder 9"/>
          <p:cNvSpPr>
            <a:spLocks noGrp="1"/>
          </p:cNvSpPr>
          <p:nvPr>
            <p:ph type="dt" sz="half" idx="10"/>
          </p:nvPr>
        </p:nvSpPr>
        <p:spPr/>
        <p:txBody>
          <a:bodyPr/>
          <a:lstStyle/>
          <a:p>
            <a:pPr>
              <a:defRPr/>
            </a:pPr>
            <a:fld id="{06D09299-76A5-4C5C-BD0B-0BBB338B5B41}" type="datetime5">
              <a:rPr lang="en-US" smtClean="0"/>
              <a:pPr>
                <a:defRPr/>
              </a:pPr>
              <a:t>1-Feb-23</a:t>
            </a:fld>
            <a:endParaRPr lang="en-US"/>
          </a:p>
        </p:txBody>
      </p:sp>
      <p:sp>
        <p:nvSpPr>
          <p:cNvPr id="11" name="Slide Number Placeholder 10"/>
          <p:cNvSpPr>
            <a:spLocks noGrp="1"/>
          </p:cNvSpPr>
          <p:nvPr>
            <p:ph type="sldNum" sz="quarter" idx="12"/>
          </p:nvPr>
        </p:nvSpPr>
        <p:spPr/>
        <p:txBody>
          <a:bodyPr/>
          <a:lstStyle/>
          <a:p>
            <a:pPr>
              <a:defRPr/>
            </a:pPr>
            <a:fld id="{A4035A2D-5BE4-476D-B7D1-66270F59476C}" type="slidenum">
              <a:rPr lang="en-US" smtClean="0"/>
              <a:pPr>
                <a:defRPr/>
              </a:pPr>
              <a:t>59</a:t>
            </a:fld>
            <a:endParaRPr lang="en-US"/>
          </a:p>
        </p:txBody>
      </p:sp>
    </p:spTree>
    <p:extLst>
      <p:ext uri="{BB962C8B-B14F-4D97-AF65-F5344CB8AC3E}">
        <p14:creationId xmlns:p14="http://schemas.microsoft.com/office/powerpoint/2010/main" xmlns="" val="164317816"/>
      </p:ext>
    </p:extLst>
  </p:cSld>
  <p:clrMapOvr>
    <a:masterClrMapping/>
  </p:clrMapOvr>
  <p:transition>
    <p:wipe dir="d"/>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effectLst/>
              </a:rPr>
              <a:t>TYPES OF DISASTER WHERE NDRF WILL RESPOND </a:t>
            </a:r>
            <a:endParaRPr lang="en-IN" sz="2400" dirty="0">
              <a:effectLst/>
            </a:endParaRPr>
          </a:p>
        </p:txBody>
      </p:sp>
      <p:sp>
        <p:nvSpPr>
          <p:cNvPr id="3" name="Content Placeholder 2"/>
          <p:cNvSpPr>
            <a:spLocks noGrp="1"/>
          </p:cNvSpPr>
          <p:nvPr>
            <p:ph idx="1"/>
          </p:nvPr>
        </p:nvSpPr>
        <p:spPr>
          <a:xfrm>
            <a:off x="381000" y="1447800"/>
            <a:ext cx="3962400" cy="3733800"/>
          </a:xfrm>
        </p:spPr>
        <p:txBody>
          <a:bodyPr/>
          <a:lstStyle/>
          <a:p>
            <a:r>
              <a:rPr lang="en-US" sz="2400" dirty="0">
                <a:latin typeface="Times New Roman" pitchFamily="18" charset="0"/>
                <a:cs typeface="Times New Roman" pitchFamily="18" charset="0"/>
              </a:rPr>
              <a:t>Major Natural Disasters:- </a:t>
            </a:r>
          </a:p>
          <a:p>
            <a:pPr marL="0" indent="0">
              <a:buNone/>
            </a:pPr>
            <a:r>
              <a:rPr lang="en-US" sz="2400" dirty="0" smtClean="0">
                <a:latin typeface="Times New Roman" pitchFamily="18" charset="0"/>
                <a:cs typeface="Times New Roman" pitchFamily="18" charset="0"/>
              </a:rPr>
              <a:t> a</a:t>
            </a:r>
            <a:r>
              <a:rPr lang="en-US" sz="2400" dirty="0">
                <a:latin typeface="Times New Roman" pitchFamily="18" charset="0"/>
                <a:cs typeface="Times New Roman" pitchFamily="18" charset="0"/>
              </a:rPr>
              <a:t>) Earthquakes </a:t>
            </a: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b</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Floods</a:t>
            </a: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c) </a:t>
            </a:r>
            <a:r>
              <a:rPr lang="en-US" sz="2400" dirty="0" smtClean="0">
                <a:latin typeface="Times New Roman" pitchFamily="18" charset="0"/>
                <a:cs typeface="Times New Roman" pitchFamily="18" charset="0"/>
              </a:rPr>
              <a:t>Cyclones</a:t>
            </a: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d) </a:t>
            </a:r>
            <a:r>
              <a:rPr lang="en-US" sz="2400" dirty="0" smtClean="0">
                <a:latin typeface="Times New Roman" pitchFamily="18" charset="0"/>
                <a:cs typeface="Times New Roman" pitchFamily="18" charset="0"/>
              </a:rPr>
              <a:t>Landslides</a:t>
            </a: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e) </a:t>
            </a:r>
            <a:r>
              <a:rPr lang="en-US" sz="2400" dirty="0" smtClean="0">
                <a:latin typeface="Times New Roman" pitchFamily="18" charset="0"/>
                <a:cs typeface="Times New Roman" pitchFamily="18" charset="0"/>
              </a:rPr>
              <a:t>Tsunamis</a:t>
            </a: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f) Avalanches </a:t>
            </a:r>
            <a:endParaRPr lang="en-IN" sz="2400" dirty="0">
              <a:latin typeface="Times New Roman" pitchFamily="18" charset="0"/>
              <a:cs typeface="Times New Roman" pitchFamily="18" charset="0"/>
            </a:endParaRPr>
          </a:p>
        </p:txBody>
      </p:sp>
      <p:sp>
        <p:nvSpPr>
          <p:cNvPr id="4" name="TextBox 3"/>
          <p:cNvSpPr txBox="1"/>
          <p:nvPr/>
        </p:nvSpPr>
        <p:spPr>
          <a:xfrm>
            <a:off x="5105400" y="1524000"/>
            <a:ext cx="3505200" cy="3046988"/>
          </a:xfrm>
          <a:prstGeom prst="rect">
            <a:avLst/>
          </a:prstGeom>
          <a:solidFill>
            <a:srgbClr val="FFFF00"/>
          </a:solidFill>
        </p:spPr>
        <p:txBody>
          <a:bodyPr wrap="square" rtlCol="0">
            <a:spAutoFit/>
          </a:bodyPr>
          <a:lstStyle/>
          <a:p>
            <a:r>
              <a:rPr lang="en-US" sz="2400" dirty="0" smtClean="0">
                <a:latin typeface="Times New Roman" pitchFamily="18" charset="0"/>
                <a:cs typeface="Times New Roman" pitchFamily="18" charset="0"/>
              </a:rPr>
              <a:t>Man </a:t>
            </a:r>
            <a:r>
              <a:rPr lang="en-US" sz="2400" dirty="0">
                <a:latin typeface="Times New Roman" pitchFamily="18" charset="0"/>
                <a:cs typeface="Times New Roman" pitchFamily="18" charset="0"/>
              </a:rPr>
              <a:t>Made Disasters</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 Chemical disasters</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b) Biological disasters</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c) Radiological and Nuclear events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d</a:t>
            </a:r>
            <a:r>
              <a:rPr lang="en-US" sz="2400" dirty="0">
                <a:latin typeface="Times New Roman" pitchFamily="18" charset="0"/>
                <a:cs typeface="Times New Roman" pitchFamily="18" charset="0"/>
              </a:rPr>
              <a:t>) Train Accidents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e</a:t>
            </a:r>
            <a:r>
              <a:rPr lang="en-US" sz="2400" dirty="0">
                <a:latin typeface="Times New Roman" pitchFamily="18" charset="0"/>
                <a:cs typeface="Times New Roman" pitchFamily="18" charset="0"/>
              </a:rPr>
              <a:t>) Building Collapsed events</a:t>
            </a:r>
            <a:endParaRPr lang="en-IN" sz="2400" dirty="0"/>
          </a:p>
        </p:txBody>
      </p:sp>
      <p:sp>
        <p:nvSpPr>
          <p:cNvPr id="5" name="TextBox 4"/>
          <p:cNvSpPr txBox="1"/>
          <p:nvPr/>
        </p:nvSpPr>
        <p:spPr>
          <a:xfrm>
            <a:off x="970788" y="4876800"/>
            <a:ext cx="7391400" cy="1754326"/>
          </a:xfrm>
          <a:prstGeom prst="rect">
            <a:avLst/>
          </a:prstGeom>
          <a:solidFill>
            <a:srgbClr val="FF0000"/>
          </a:solidFill>
        </p:spPr>
        <p:txBody>
          <a:bodyPr wrap="square" rtlCol="0">
            <a:spAutoFit/>
          </a:bodyPr>
          <a:lstStyle/>
          <a:p>
            <a:r>
              <a:rPr lang="en-US" sz="2400" dirty="0">
                <a:latin typeface="Times New Roman" pitchFamily="18" charset="0"/>
                <a:cs typeface="Times New Roman" pitchFamily="18" charset="0"/>
              </a:rPr>
              <a:t>(iii) </a:t>
            </a:r>
            <a:r>
              <a:rPr lang="en-US" sz="2800" dirty="0">
                <a:latin typeface="Times New Roman" pitchFamily="18" charset="0"/>
                <a:cs typeface="Times New Roman" pitchFamily="18" charset="0"/>
              </a:rPr>
              <a:t>Any other disaster, for which the State/District authorities make a specific requisition with the exception of fire accidents</a:t>
            </a:r>
            <a:endParaRPr lang="en-IN" sz="2800" dirty="0">
              <a:latin typeface="Times New Roman" pitchFamily="18" charset="0"/>
              <a:cs typeface="Times New Roman" pitchFamily="18" charset="0"/>
            </a:endParaRPr>
          </a:p>
          <a:p>
            <a:endParaRPr lang="en-IN" sz="2400" dirty="0"/>
          </a:p>
        </p:txBody>
      </p:sp>
      <p:sp>
        <p:nvSpPr>
          <p:cNvPr id="6" name="Date Placeholder 5"/>
          <p:cNvSpPr>
            <a:spLocks noGrp="1"/>
          </p:cNvSpPr>
          <p:nvPr>
            <p:ph type="dt" sz="half" idx="10"/>
          </p:nvPr>
        </p:nvSpPr>
        <p:spPr/>
        <p:txBody>
          <a:bodyPr/>
          <a:lstStyle/>
          <a:p>
            <a:pPr>
              <a:defRPr/>
            </a:pPr>
            <a:fld id="{F42C9100-9413-4132-AEBA-635E30EFAAB2}" type="datetime5">
              <a:rPr lang="en-US" smtClean="0"/>
              <a:pPr>
                <a:defRPr/>
              </a:pPr>
              <a:t>1-Feb-23</a:t>
            </a:fld>
            <a:endParaRPr lang="en-US"/>
          </a:p>
        </p:txBody>
      </p:sp>
      <p:sp>
        <p:nvSpPr>
          <p:cNvPr id="7" name="Slide Number Placeholder 6"/>
          <p:cNvSpPr>
            <a:spLocks noGrp="1"/>
          </p:cNvSpPr>
          <p:nvPr>
            <p:ph type="sldNum" sz="quarter" idx="12"/>
          </p:nvPr>
        </p:nvSpPr>
        <p:spPr/>
        <p:txBody>
          <a:bodyPr/>
          <a:lstStyle/>
          <a:p>
            <a:pPr>
              <a:defRPr/>
            </a:pPr>
            <a:fld id="{B8690DB4-A0C0-4ED3-AAA7-EA4D2C0A6636}" type="slidenum">
              <a:rPr lang="en-US" smtClean="0"/>
              <a:pPr>
                <a:defRPr/>
              </a:pPr>
              <a:t>60</a:t>
            </a:fld>
            <a:endParaRPr lang="en-US"/>
          </a:p>
        </p:txBody>
      </p:sp>
    </p:spTree>
    <p:extLst>
      <p:ext uri="{BB962C8B-B14F-4D97-AF65-F5344CB8AC3E}">
        <p14:creationId xmlns:p14="http://schemas.microsoft.com/office/powerpoint/2010/main" xmlns="" val="2615130153"/>
      </p:ext>
    </p:extLst>
  </p:cSld>
  <p:clrMapOvr>
    <a:masterClrMapping/>
  </p:clrMapOvr>
  <p:transition>
    <p:wipe dir="d"/>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4989"/>
            <a:ext cx="8229600" cy="3657611"/>
          </a:xfrm>
        </p:spPr>
        <p:txBody>
          <a:bodyPr>
            <a:noAutofit/>
          </a:bodyPr>
          <a:lstStyle/>
          <a:p>
            <a:pPr>
              <a:buNone/>
            </a:pPr>
            <a:endParaRPr lang="en-US" sz="100" dirty="0" smtClean="0">
              <a:solidFill>
                <a:srgbClr val="FFFF00"/>
              </a:solidFill>
              <a:ea typeface="Cambria" pitchFamily="18" charset="0"/>
            </a:endParaRPr>
          </a:p>
          <a:p>
            <a:pPr algn="just">
              <a:buFont typeface="Wingdings" pitchFamily="2" charset="2"/>
              <a:buChar char="Ø"/>
            </a:pPr>
            <a:r>
              <a:rPr lang="en-US" sz="2800" b="1" dirty="0" smtClean="0">
                <a:ea typeface="Cambria" pitchFamily="18" charset="0"/>
              </a:rPr>
              <a:t>The role essentially covers the pre disaster scene.</a:t>
            </a:r>
          </a:p>
          <a:p>
            <a:pPr algn="just">
              <a:buNone/>
            </a:pPr>
            <a:endParaRPr lang="en-US" sz="2800" b="1" dirty="0" smtClean="0">
              <a:ea typeface="Cambria" pitchFamily="18" charset="0"/>
            </a:endParaRPr>
          </a:p>
          <a:p>
            <a:pPr algn="just">
              <a:buFont typeface="Wingdings" pitchFamily="2" charset="2"/>
              <a:buChar char="Ø"/>
            </a:pPr>
            <a:r>
              <a:rPr lang="en-US" sz="2800" b="1" dirty="0" smtClean="0">
                <a:ea typeface="Cambria" pitchFamily="18" charset="0"/>
              </a:rPr>
              <a:t>During the management of actual disaster situation:</a:t>
            </a:r>
          </a:p>
          <a:p>
            <a:pPr algn="just">
              <a:buFont typeface="Wingdings" pitchFamily="2" charset="2"/>
              <a:buChar char="Ø"/>
            </a:pPr>
            <a:endParaRPr lang="en-US" sz="2000" b="1" dirty="0" smtClean="0">
              <a:ea typeface="Cambria" pitchFamily="18" charset="0"/>
            </a:endParaRPr>
          </a:p>
          <a:p>
            <a:pPr algn="just">
              <a:buNone/>
            </a:pPr>
            <a:endParaRPr lang="en-US" sz="300" b="1" dirty="0" smtClean="0">
              <a:ea typeface="Cambria" pitchFamily="18" charset="0"/>
            </a:endParaRPr>
          </a:p>
          <a:p>
            <a:pPr lvl="1" algn="just">
              <a:buFont typeface="Wingdings" pitchFamily="2" charset="2"/>
              <a:buChar char="Ø"/>
            </a:pPr>
            <a:r>
              <a:rPr lang="en-US" sz="2000" b="1" dirty="0" smtClean="0">
                <a:ea typeface="Cambria" pitchFamily="18" charset="0"/>
              </a:rPr>
              <a:t>Search, Rescue, Provision of life support, mobilization and deployment of resources, communication system and maintenance of law and order.</a:t>
            </a:r>
          </a:p>
          <a:p>
            <a:pPr algn="just">
              <a:buFont typeface="Wingdings" pitchFamily="2" charset="2"/>
              <a:buChar char="Ø"/>
            </a:pPr>
            <a:endParaRPr lang="en-US" sz="2000" dirty="0" smtClean="0">
              <a:ea typeface="Cambria" pitchFamily="18" charset="0"/>
            </a:endParaRPr>
          </a:p>
          <a:p>
            <a:pPr algn="just">
              <a:buFont typeface="Wingdings" pitchFamily="2" charset="2"/>
              <a:buChar char="Ø"/>
            </a:pPr>
            <a:endParaRPr lang="en-US" sz="100" dirty="0" smtClean="0">
              <a:ea typeface="Cambria" pitchFamily="18" charset="0"/>
            </a:endParaRPr>
          </a:p>
        </p:txBody>
      </p:sp>
      <p:sp>
        <p:nvSpPr>
          <p:cNvPr id="4" name="Date Placeholder 3"/>
          <p:cNvSpPr>
            <a:spLocks noGrp="1"/>
          </p:cNvSpPr>
          <p:nvPr>
            <p:ph type="dt" sz="half" idx="10"/>
          </p:nvPr>
        </p:nvSpPr>
        <p:spPr/>
        <p:txBody>
          <a:bodyPr/>
          <a:lstStyle/>
          <a:p>
            <a:fld id="{FE482DAD-972F-40E3-A150-D3594C65BA81}" type="datetime1">
              <a:rPr lang="en-US" smtClean="0"/>
              <a:pPr/>
              <a:t>2/1/2023</a:t>
            </a:fld>
            <a:endParaRPr lang="en-US" dirty="0"/>
          </a:p>
        </p:txBody>
      </p:sp>
      <p:sp>
        <p:nvSpPr>
          <p:cNvPr id="6" name="Footer Placeholder 5"/>
          <p:cNvSpPr>
            <a:spLocks noGrp="1"/>
          </p:cNvSpPr>
          <p:nvPr>
            <p:ph type="ftr" sz="quarter" idx="11"/>
          </p:nvPr>
        </p:nvSpPr>
        <p:spPr/>
        <p:txBody>
          <a:bodyPr/>
          <a:lstStyle/>
          <a:p>
            <a:r>
              <a:rPr lang="en-US" smtClean="0"/>
              <a:t>NDRF</a:t>
            </a:r>
            <a:endParaRPr lang="en-US" dirty="0"/>
          </a:p>
        </p:txBody>
      </p:sp>
      <p:sp>
        <p:nvSpPr>
          <p:cNvPr id="5" name="Slide Number Placeholder 4"/>
          <p:cNvSpPr>
            <a:spLocks noGrp="1"/>
          </p:cNvSpPr>
          <p:nvPr>
            <p:ph type="sldNum" sz="quarter" idx="12"/>
          </p:nvPr>
        </p:nvSpPr>
        <p:spPr/>
        <p:txBody>
          <a:bodyPr/>
          <a:lstStyle/>
          <a:p>
            <a:fld id="{87D824D7-42CF-468B-A652-735299655D02}" type="slidenum">
              <a:rPr lang="en-US" smtClean="0"/>
              <a:pPr/>
              <a:t>61</a:t>
            </a:fld>
            <a:endParaRPr lang="en-US" dirty="0"/>
          </a:p>
        </p:txBody>
      </p:sp>
      <p:sp>
        <p:nvSpPr>
          <p:cNvPr id="10" name="Title 1"/>
          <p:cNvSpPr txBox="1">
            <a:spLocks/>
          </p:cNvSpPr>
          <p:nvPr/>
        </p:nvSpPr>
        <p:spPr>
          <a:xfrm>
            <a:off x="457200" y="152400"/>
            <a:ext cx="8229600" cy="1219200"/>
          </a:xfrm>
          <a:prstGeom prst="rect">
            <a:avLst/>
          </a:prstGeom>
          <a:ln w="6350" cap="rnd">
            <a:noFill/>
          </a:ln>
          <a:scene3d>
            <a:camera prst="orthographicFront"/>
            <a:lightRig rig="soft" dir="t"/>
          </a:scene3d>
          <a:sp3d prstMaterial="clear">
            <a:bevelT w="254000"/>
          </a:sp3d>
        </p:spPr>
        <p:txBody>
          <a:bodyPr vert="horz" rtlCol="0" anchor="ctr" anchorCtr="0">
            <a:normAutofit/>
          </a:bodyPr>
          <a:lstStyle/>
          <a:p>
            <a:pPr lvl="0" algn="ctr">
              <a:spcBef>
                <a:spcPct val="0"/>
              </a:spcBef>
              <a:defRPr/>
            </a:pPr>
            <a:r>
              <a:rPr lang="en-US" sz="4000" b="1" spc="-100" dirty="0" smtClean="0">
                <a:ln w="3200">
                  <a:solidFill>
                    <a:schemeClr val="bg2">
                      <a:shade val="75000"/>
                      <a:alpha val="25000"/>
                    </a:schemeClr>
                  </a:solidFill>
                  <a:prstDash val="solid"/>
                  <a:round/>
                </a:ln>
                <a:solidFill>
                  <a:schemeClr val="accent2">
                    <a:lumMod val="75000"/>
                  </a:schemeClr>
                </a:solidFill>
                <a:effectLst>
                  <a:innerShdw blurRad="50800" dist="25400" dir="13500000">
                    <a:prstClr val="black">
                      <a:alpha val="70000"/>
                    </a:prstClr>
                  </a:innerShdw>
                </a:effectLst>
                <a:ea typeface="+mj-ea"/>
                <a:cs typeface="+mj-cs"/>
              </a:rPr>
              <a:t>ROLE OF POLICE</a:t>
            </a:r>
            <a:endParaRPr kumimoji="0" lang="en-US" sz="4000" b="1" i="0" u="none" strike="noStrike" kern="1200" cap="none" spc="-100" normalizeH="0" baseline="0" noProof="0" dirty="0">
              <a:ln w="3200">
                <a:solidFill>
                  <a:schemeClr val="bg2">
                    <a:shade val="75000"/>
                    <a:alpha val="25000"/>
                  </a:schemeClr>
                </a:solidFill>
                <a:prstDash val="solid"/>
                <a:round/>
              </a:ln>
              <a:solidFill>
                <a:schemeClr val="accent2">
                  <a:lumMod val="75000"/>
                </a:schemeClr>
              </a:solidFill>
              <a:effectLst>
                <a:innerShdw blurRad="50800" dist="25400" dir="13500000">
                  <a:prstClr val="black">
                    <a:alpha val="70000"/>
                  </a:prstClr>
                </a:innerShdw>
              </a:effectLst>
              <a:uLnTx/>
              <a:uFillTx/>
              <a:ea typeface="+mj-ea"/>
              <a:cs typeface="+mj-cs"/>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4989"/>
            <a:ext cx="8229600" cy="4572032"/>
          </a:xfrm>
        </p:spPr>
        <p:txBody>
          <a:bodyPr>
            <a:noAutofit/>
          </a:bodyPr>
          <a:lstStyle/>
          <a:p>
            <a:pPr>
              <a:buNone/>
            </a:pPr>
            <a:endParaRPr lang="en-US" sz="100" dirty="0" smtClean="0">
              <a:solidFill>
                <a:srgbClr val="FFFF00"/>
              </a:solidFill>
              <a:ea typeface="Cambria" pitchFamily="18" charset="0"/>
            </a:endParaRPr>
          </a:p>
          <a:p>
            <a:pPr marL="457200" indent="-457200">
              <a:lnSpc>
                <a:spcPct val="150000"/>
              </a:lnSpc>
              <a:buFont typeface="Wingdings" pitchFamily="2" charset="2"/>
              <a:buChar char="Ø"/>
            </a:pPr>
            <a:r>
              <a:rPr lang="en-US" sz="2800" b="1" dirty="0" smtClean="0">
                <a:ea typeface="Cambria" pitchFamily="18" charset="0"/>
              </a:rPr>
              <a:t>Crowd of spectators</a:t>
            </a:r>
          </a:p>
          <a:p>
            <a:pPr marL="457200" indent="-457200">
              <a:lnSpc>
                <a:spcPct val="150000"/>
              </a:lnSpc>
              <a:buFont typeface="Wingdings" pitchFamily="2" charset="2"/>
              <a:buChar char="Ø"/>
            </a:pPr>
            <a:r>
              <a:rPr lang="en-US" sz="2800" b="1" dirty="0" smtClean="0">
                <a:ea typeface="Cambria" pitchFamily="18" charset="0"/>
              </a:rPr>
              <a:t>Infiltration of media</a:t>
            </a:r>
          </a:p>
          <a:p>
            <a:pPr marL="457200" indent="-457200">
              <a:lnSpc>
                <a:spcPct val="150000"/>
              </a:lnSpc>
              <a:buFont typeface="Wingdings" pitchFamily="2" charset="2"/>
              <a:buChar char="Ø"/>
            </a:pPr>
            <a:r>
              <a:rPr lang="en-US" sz="2800" b="1" dirty="0" smtClean="0">
                <a:ea typeface="Cambria" pitchFamily="18" charset="0"/>
              </a:rPr>
              <a:t>Visit of VIPS and senior officers</a:t>
            </a:r>
          </a:p>
          <a:p>
            <a:pPr marL="457200" indent="-457200">
              <a:lnSpc>
                <a:spcPct val="150000"/>
              </a:lnSpc>
              <a:buFont typeface="Wingdings" pitchFamily="2" charset="2"/>
              <a:buChar char="Ø"/>
            </a:pPr>
            <a:r>
              <a:rPr lang="en-US" sz="2800" b="1" dirty="0" smtClean="0">
                <a:ea typeface="Cambria" pitchFamily="18" charset="0"/>
              </a:rPr>
              <a:t>Traffic jams</a:t>
            </a:r>
          </a:p>
          <a:p>
            <a:pPr marL="457200" indent="-457200">
              <a:lnSpc>
                <a:spcPct val="150000"/>
              </a:lnSpc>
              <a:buFont typeface="Wingdings" pitchFamily="2" charset="2"/>
              <a:buChar char="Ø"/>
            </a:pPr>
            <a:r>
              <a:rPr lang="en-US" sz="2800" b="1" dirty="0" smtClean="0">
                <a:ea typeface="Cambria" pitchFamily="18" charset="0"/>
              </a:rPr>
              <a:t>Inadequate communication</a:t>
            </a:r>
          </a:p>
          <a:p>
            <a:pPr marL="457200" indent="-457200">
              <a:lnSpc>
                <a:spcPct val="150000"/>
              </a:lnSpc>
              <a:buFont typeface="Wingdings" pitchFamily="2" charset="2"/>
              <a:buChar char="Ø"/>
            </a:pPr>
            <a:r>
              <a:rPr lang="en-US" sz="2800" b="1" dirty="0" smtClean="0">
                <a:ea typeface="Cambria" pitchFamily="18" charset="0"/>
              </a:rPr>
              <a:t>Logistics support for victims and relief operators</a:t>
            </a:r>
          </a:p>
        </p:txBody>
      </p:sp>
      <p:sp>
        <p:nvSpPr>
          <p:cNvPr id="4" name="Date Placeholder 3"/>
          <p:cNvSpPr>
            <a:spLocks noGrp="1"/>
          </p:cNvSpPr>
          <p:nvPr>
            <p:ph type="dt" sz="half" idx="10"/>
          </p:nvPr>
        </p:nvSpPr>
        <p:spPr/>
        <p:txBody>
          <a:bodyPr/>
          <a:lstStyle/>
          <a:p>
            <a:fld id="{C1206E23-6072-4D64-9768-C3A2F0E4694E}" type="datetime1">
              <a:rPr lang="en-US" smtClean="0"/>
              <a:pPr/>
              <a:t>2/1/2023</a:t>
            </a:fld>
            <a:endParaRPr lang="en-US" dirty="0"/>
          </a:p>
        </p:txBody>
      </p:sp>
      <p:sp>
        <p:nvSpPr>
          <p:cNvPr id="7" name="Footer Placeholder 6"/>
          <p:cNvSpPr>
            <a:spLocks noGrp="1"/>
          </p:cNvSpPr>
          <p:nvPr>
            <p:ph type="ftr" sz="quarter" idx="11"/>
          </p:nvPr>
        </p:nvSpPr>
        <p:spPr/>
        <p:txBody>
          <a:bodyPr/>
          <a:lstStyle/>
          <a:p>
            <a:r>
              <a:rPr lang="en-US" smtClean="0"/>
              <a:t>NDRF</a:t>
            </a:r>
            <a:endParaRPr lang="en-US" dirty="0"/>
          </a:p>
        </p:txBody>
      </p:sp>
      <p:sp>
        <p:nvSpPr>
          <p:cNvPr id="6" name="Slide Number Placeholder 5"/>
          <p:cNvSpPr>
            <a:spLocks noGrp="1"/>
          </p:cNvSpPr>
          <p:nvPr>
            <p:ph type="sldNum" sz="quarter" idx="12"/>
          </p:nvPr>
        </p:nvSpPr>
        <p:spPr/>
        <p:txBody>
          <a:bodyPr/>
          <a:lstStyle/>
          <a:p>
            <a:fld id="{87D824D7-42CF-468B-A652-735299655D02}" type="slidenum">
              <a:rPr lang="en-US" smtClean="0"/>
              <a:pPr/>
              <a:t>62</a:t>
            </a:fld>
            <a:endParaRPr lang="en-US" dirty="0"/>
          </a:p>
        </p:txBody>
      </p:sp>
      <p:sp>
        <p:nvSpPr>
          <p:cNvPr id="5" name="Oval 4"/>
          <p:cNvSpPr/>
          <p:nvPr/>
        </p:nvSpPr>
        <p:spPr>
          <a:xfrm>
            <a:off x="6400800" y="1219200"/>
            <a:ext cx="2314604" cy="4343400"/>
          </a:xfrm>
          <a:prstGeom prst="ellipse">
            <a:avLst/>
          </a:prstGeom>
          <a:solidFill>
            <a:srgbClr val="FFFF00"/>
          </a:solidFill>
          <a:scene3d>
            <a:camera prst="orthographicFront">
              <a:rot lat="21599989" lon="20099991" rev="0"/>
            </a:camera>
            <a:lightRig rig="threePt" dir="t"/>
          </a:scene3d>
          <a:sp3d>
            <a:bevelT w="254000" h="254000"/>
            <a:bevelB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C00000"/>
                </a:solidFill>
                <a:latin typeface="Bookman Old Style" pitchFamily="18" charset="0"/>
                <a:ea typeface="Cambria" pitchFamily="18" charset="0"/>
              </a:rPr>
              <a:t>Ineffectiveness of various other agencies during relief and rescue work are some impediments that the police are confronted with in a disaster situation.</a:t>
            </a:r>
            <a:endParaRPr lang="en-US" sz="1600" dirty="0">
              <a:solidFill>
                <a:srgbClr val="C00000"/>
              </a:solidFill>
            </a:endParaRPr>
          </a:p>
        </p:txBody>
      </p:sp>
      <p:sp>
        <p:nvSpPr>
          <p:cNvPr id="8" name="Title 1"/>
          <p:cNvSpPr txBox="1">
            <a:spLocks/>
          </p:cNvSpPr>
          <p:nvPr/>
        </p:nvSpPr>
        <p:spPr>
          <a:xfrm>
            <a:off x="457200" y="152400"/>
            <a:ext cx="8229600" cy="1219200"/>
          </a:xfrm>
          <a:prstGeom prst="rect">
            <a:avLst/>
          </a:prstGeom>
          <a:ln w="6350" cap="rnd">
            <a:noFill/>
          </a:ln>
          <a:scene3d>
            <a:camera prst="orthographicFront"/>
            <a:lightRig rig="soft" dir="t"/>
          </a:scene3d>
          <a:sp3d prstMaterial="clear">
            <a:bevelT w="254000"/>
          </a:sp3d>
        </p:spPr>
        <p:txBody>
          <a:bodyPr vert="horz" rtlCol="0" anchor="ctr" anchorCtr="0">
            <a:normAutofit/>
          </a:bodyPr>
          <a:lstStyle/>
          <a:p>
            <a:pPr lvl="0" algn="ctr">
              <a:spcBef>
                <a:spcPct val="0"/>
              </a:spcBef>
              <a:defRPr/>
            </a:pPr>
            <a:r>
              <a:rPr lang="en-US" sz="4000" b="1" spc="-100" dirty="0" smtClean="0">
                <a:ln w="3200">
                  <a:solidFill>
                    <a:schemeClr val="bg2">
                      <a:shade val="75000"/>
                      <a:alpha val="25000"/>
                    </a:schemeClr>
                  </a:solidFill>
                  <a:prstDash val="solid"/>
                  <a:round/>
                </a:ln>
                <a:solidFill>
                  <a:schemeClr val="accent2">
                    <a:lumMod val="75000"/>
                  </a:schemeClr>
                </a:solidFill>
                <a:effectLst>
                  <a:innerShdw blurRad="50800" dist="25400" dir="13500000">
                    <a:prstClr val="black">
                      <a:alpha val="70000"/>
                    </a:prstClr>
                  </a:innerShdw>
                </a:effectLst>
                <a:ea typeface="+mj-ea"/>
                <a:cs typeface="+mj-cs"/>
              </a:rPr>
              <a:t>ROLE OF POLICE</a:t>
            </a:r>
            <a:endParaRPr kumimoji="0" lang="en-US" sz="4000" b="1" i="0" u="none" strike="noStrike" kern="1200" cap="none" spc="-100" normalizeH="0" baseline="0" noProof="0" dirty="0">
              <a:ln w="3200">
                <a:solidFill>
                  <a:schemeClr val="bg2">
                    <a:shade val="75000"/>
                    <a:alpha val="25000"/>
                  </a:schemeClr>
                </a:solidFill>
                <a:prstDash val="solid"/>
                <a:round/>
              </a:ln>
              <a:solidFill>
                <a:schemeClr val="accent2">
                  <a:lumMod val="75000"/>
                </a:schemeClr>
              </a:solidFill>
              <a:effectLst>
                <a:innerShdw blurRad="50800" dist="25400" dir="13500000">
                  <a:prstClr val="black">
                    <a:alpha val="70000"/>
                  </a:prstClr>
                </a:innerShdw>
              </a:effectLst>
              <a:uLnTx/>
              <a:uFillTx/>
              <a:ea typeface="+mj-ea"/>
              <a:cs typeface="+mj-cs"/>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428757"/>
            <a:ext cx="8229600" cy="857235"/>
          </a:xfrm>
        </p:spPr>
        <p:txBody>
          <a:bodyPr>
            <a:normAutofit/>
          </a:bodyPr>
          <a:lstStyle/>
          <a:p>
            <a:pPr>
              <a:buNone/>
            </a:pPr>
            <a:r>
              <a:rPr lang="en-US" sz="2400" dirty="0" smtClean="0">
                <a:latin typeface="Cambria" pitchFamily="18" charset="0"/>
                <a:ea typeface="Cambria" pitchFamily="18" charset="0"/>
              </a:rPr>
              <a:t>MOBILIZATION OF MANPOWER</a:t>
            </a:r>
          </a:p>
        </p:txBody>
      </p:sp>
      <p:sp>
        <p:nvSpPr>
          <p:cNvPr id="5" name="Date Placeholder 4"/>
          <p:cNvSpPr>
            <a:spLocks noGrp="1"/>
          </p:cNvSpPr>
          <p:nvPr>
            <p:ph type="dt" sz="half" idx="10"/>
          </p:nvPr>
        </p:nvSpPr>
        <p:spPr/>
        <p:txBody>
          <a:bodyPr/>
          <a:lstStyle/>
          <a:p>
            <a:fld id="{C3FA4314-2947-4702-A89B-EBDBA98DEDCB}" type="datetime1">
              <a:rPr lang="en-US" smtClean="0"/>
              <a:pPr/>
              <a:t>2/1/2023</a:t>
            </a:fld>
            <a:endParaRPr lang="en-US" dirty="0"/>
          </a:p>
        </p:txBody>
      </p:sp>
      <p:sp>
        <p:nvSpPr>
          <p:cNvPr id="7" name="Footer Placeholder 6"/>
          <p:cNvSpPr>
            <a:spLocks noGrp="1"/>
          </p:cNvSpPr>
          <p:nvPr>
            <p:ph type="ftr" sz="quarter" idx="11"/>
          </p:nvPr>
        </p:nvSpPr>
        <p:spPr/>
        <p:txBody>
          <a:bodyPr/>
          <a:lstStyle/>
          <a:p>
            <a:r>
              <a:rPr lang="en-US" dirty="0" smtClean="0"/>
              <a:t>NDRF</a:t>
            </a:r>
            <a:endParaRPr lang="en-US" dirty="0"/>
          </a:p>
        </p:txBody>
      </p:sp>
      <p:sp>
        <p:nvSpPr>
          <p:cNvPr id="6" name="Slide Number Placeholder 5"/>
          <p:cNvSpPr>
            <a:spLocks noGrp="1"/>
          </p:cNvSpPr>
          <p:nvPr>
            <p:ph type="sldNum" sz="quarter" idx="12"/>
          </p:nvPr>
        </p:nvSpPr>
        <p:spPr/>
        <p:txBody>
          <a:bodyPr/>
          <a:lstStyle/>
          <a:p>
            <a:fld id="{87D824D7-42CF-468B-A652-735299655D02}" type="slidenum">
              <a:rPr lang="en-US" smtClean="0"/>
              <a:pPr/>
              <a:t>63</a:t>
            </a:fld>
            <a:endParaRPr lang="en-US" dirty="0"/>
          </a:p>
        </p:txBody>
      </p:sp>
      <p:sp>
        <p:nvSpPr>
          <p:cNvPr id="4" name="Rectangle 3"/>
          <p:cNvSpPr/>
          <p:nvPr/>
        </p:nvSpPr>
        <p:spPr>
          <a:xfrm>
            <a:off x="533400" y="2059726"/>
            <a:ext cx="8153400" cy="3477875"/>
          </a:xfrm>
          <a:prstGeom prst="rect">
            <a:avLst/>
          </a:prstGeom>
        </p:spPr>
        <p:txBody>
          <a:bodyPr wrap="square">
            <a:spAutoFit/>
          </a:bodyPr>
          <a:lstStyle/>
          <a:p>
            <a:pPr algn="just">
              <a:buFont typeface="Wingdings" pitchFamily="2" charset="2"/>
              <a:buChar char="Ø"/>
            </a:pPr>
            <a:r>
              <a:rPr lang="en-US" sz="2000" dirty="0" smtClean="0">
                <a:ea typeface="Cambria" pitchFamily="18" charset="0"/>
              </a:rPr>
              <a:t> </a:t>
            </a:r>
            <a:r>
              <a:rPr lang="en-US" sz="2200" dirty="0" smtClean="0">
                <a:ea typeface="Cambria" pitchFamily="18" charset="0"/>
              </a:rPr>
              <a:t>Mobilized to reach the site of disaster immediately with a view to  carrying out relief and rescue operation with other agencies.</a:t>
            </a:r>
          </a:p>
          <a:p>
            <a:pPr algn="just">
              <a:buFont typeface="Wingdings" pitchFamily="2" charset="2"/>
              <a:buChar char="Ø"/>
            </a:pPr>
            <a:endParaRPr lang="en-US" sz="2200" dirty="0" smtClean="0">
              <a:ea typeface="Cambria" pitchFamily="18" charset="0"/>
            </a:endParaRPr>
          </a:p>
          <a:p>
            <a:pPr algn="just">
              <a:buFont typeface="Wingdings" pitchFamily="2" charset="2"/>
              <a:buChar char="Ø"/>
            </a:pPr>
            <a:r>
              <a:rPr lang="en-US" sz="2200" dirty="0" smtClean="0">
                <a:ea typeface="Cambria" pitchFamily="18" charset="0"/>
              </a:rPr>
              <a:t>  It is also the responsibility of police to maintain security and law and order to disaster location where there might be chaos and miscreants may take advantage of the situation.</a:t>
            </a:r>
          </a:p>
          <a:p>
            <a:pPr algn="just">
              <a:buFont typeface="Wingdings" pitchFamily="2" charset="2"/>
              <a:buChar char="Ø"/>
            </a:pPr>
            <a:endParaRPr lang="en-US" sz="2200" dirty="0" smtClean="0">
              <a:ea typeface="Cambria" pitchFamily="18" charset="0"/>
            </a:endParaRPr>
          </a:p>
          <a:p>
            <a:pPr algn="just">
              <a:buFont typeface="Wingdings" pitchFamily="2" charset="2"/>
              <a:buChar char="Ø"/>
            </a:pPr>
            <a:r>
              <a:rPr lang="en-US" sz="2200" dirty="0" smtClean="0">
                <a:ea typeface="Cambria" pitchFamily="18" charset="0"/>
              </a:rPr>
              <a:t>  Police personal deployed for such relief operations prevent occurrence of cognizable offences including all offence against property, human body and public tranquility.</a:t>
            </a:r>
            <a:endParaRPr lang="en-US" sz="2200" dirty="0">
              <a:ea typeface="Cambria" pitchFamily="18" charset="0"/>
            </a:endParaRPr>
          </a:p>
        </p:txBody>
      </p:sp>
      <p:sp>
        <p:nvSpPr>
          <p:cNvPr id="9" name="Title 1"/>
          <p:cNvSpPr txBox="1">
            <a:spLocks/>
          </p:cNvSpPr>
          <p:nvPr/>
        </p:nvSpPr>
        <p:spPr>
          <a:xfrm>
            <a:off x="457200" y="152400"/>
            <a:ext cx="8229600" cy="1219200"/>
          </a:xfrm>
          <a:prstGeom prst="rect">
            <a:avLst/>
          </a:prstGeom>
          <a:ln w="6350" cap="rnd">
            <a:noFill/>
          </a:ln>
          <a:scene3d>
            <a:camera prst="orthographicFront"/>
            <a:lightRig rig="soft" dir="t"/>
          </a:scene3d>
          <a:sp3d prstMaterial="clear">
            <a:bevelT w="254000"/>
          </a:sp3d>
        </p:spPr>
        <p:txBody>
          <a:bodyPr vert="horz" rtlCol="0" anchor="ctr" anchorCtr="0">
            <a:normAutofit/>
          </a:bodyPr>
          <a:lstStyle/>
          <a:p>
            <a:pPr lvl="0" algn="ctr">
              <a:spcBef>
                <a:spcPct val="0"/>
              </a:spcBef>
              <a:defRPr/>
            </a:pPr>
            <a:r>
              <a:rPr lang="en-US" sz="4000" b="1" spc="-100" dirty="0" smtClean="0">
                <a:ln w="3200">
                  <a:solidFill>
                    <a:schemeClr val="bg2">
                      <a:shade val="75000"/>
                      <a:alpha val="25000"/>
                    </a:schemeClr>
                  </a:solidFill>
                  <a:prstDash val="solid"/>
                  <a:round/>
                </a:ln>
                <a:solidFill>
                  <a:schemeClr val="accent2">
                    <a:lumMod val="75000"/>
                  </a:schemeClr>
                </a:solidFill>
                <a:effectLst>
                  <a:innerShdw blurRad="50800" dist="25400" dir="13500000">
                    <a:prstClr val="black">
                      <a:alpha val="70000"/>
                    </a:prstClr>
                  </a:innerShdw>
                </a:effectLst>
                <a:ea typeface="+mj-ea"/>
                <a:cs typeface="+mj-cs"/>
              </a:rPr>
              <a:t>ROLE OF POLICE</a:t>
            </a:r>
            <a:endParaRPr kumimoji="0" lang="en-US" sz="4000" b="1" i="0" u="none" strike="noStrike" kern="1200" cap="none" spc="-100" normalizeH="0" baseline="0" noProof="0" dirty="0">
              <a:ln w="3200">
                <a:solidFill>
                  <a:schemeClr val="bg2">
                    <a:shade val="75000"/>
                    <a:alpha val="25000"/>
                  </a:schemeClr>
                </a:solidFill>
                <a:prstDash val="solid"/>
                <a:round/>
              </a:ln>
              <a:solidFill>
                <a:schemeClr val="accent2">
                  <a:lumMod val="75000"/>
                </a:schemeClr>
              </a:solidFill>
              <a:effectLst>
                <a:innerShdw blurRad="50800" dist="25400" dir="13500000">
                  <a:prstClr val="black">
                    <a:alpha val="70000"/>
                  </a:prstClr>
                </a:innerShdw>
              </a:effectLst>
              <a:uLnTx/>
              <a:uFillTx/>
              <a:ea typeface="+mj-ea"/>
              <a:cs typeface="+mj-cs"/>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241813"/>
          </a:xfrm>
        </p:spPr>
        <p:txBody>
          <a:bodyPr>
            <a:normAutofit fontScale="92500"/>
          </a:bodyPr>
          <a:lstStyle/>
          <a:p>
            <a:pPr>
              <a:buNone/>
            </a:pPr>
            <a:r>
              <a:rPr lang="en-US" b="1" dirty="0" smtClean="0">
                <a:ea typeface="Cambria" pitchFamily="18" charset="0"/>
              </a:rPr>
              <a:t>MOBILIZATION OF MANPOWER</a:t>
            </a:r>
          </a:p>
          <a:p>
            <a:pPr>
              <a:buNone/>
            </a:pPr>
            <a:endParaRPr lang="en-US" sz="2400" b="1" dirty="0" smtClean="0">
              <a:solidFill>
                <a:srgbClr val="00B0F0"/>
              </a:solidFill>
              <a:latin typeface="Cambria" pitchFamily="18" charset="0"/>
              <a:ea typeface="Cambria" pitchFamily="18" charset="0"/>
            </a:endParaRPr>
          </a:p>
          <a:p>
            <a:pPr algn="just">
              <a:buFont typeface="Wingdings" pitchFamily="2" charset="2"/>
              <a:buChar char="Ø"/>
            </a:pPr>
            <a:r>
              <a:rPr lang="en-US" sz="2800" b="1" dirty="0" smtClean="0">
                <a:ea typeface="Cambria" pitchFamily="18" charset="0"/>
              </a:rPr>
              <a:t>The police regulate movement of victims, rescue and relief, medical assistance, and supplies.</a:t>
            </a:r>
          </a:p>
          <a:p>
            <a:pPr algn="just">
              <a:buFont typeface="Wingdings" pitchFamily="2" charset="2"/>
              <a:buChar char="Ø"/>
            </a:pPr>
            <a:endParaRPr lang="en-US" sz="2800" b="1" dirty="0" smtClean="0">
              <a:ea typeface="Cambria" pitchFamily="18" charset="0"/>
            </a:endParaRPr>
          </a:p>
          <a:p>
            <a:pPr algn="just">
              <a:buFont typeface="Wingdings" pitchFamily="2" charset="2"/>
              <a:buChar char="Ø"/>
            </a:pPr>
            <a:r>
              <a:rPr lang="en-US" sz="2800" b="1" dirty="0" smtClean="0">
                <a:ea typeface="Cambria" pitchFamily="18" charset="0"/>
              </a:rPr>
              <a:t>A code of conduct need to be prescribed for the police personnel to be observed strictly by them in any disaster situation and the contents thereof shall be notified for general information of the public.</a:t>
            </a:r>
          </a:p>
          <a:p>
            <a:pPr>
              <a:buNone/>
            </a:pPr>
            <a:endParaRPr lang="en-US" sz="2000" dirty="0" smtClean="0">
              <a:ea typeface="Cambria" pitchFamily="18" charset="0"/>
            </a:endParaRPr>
          </a:p>
          <a:p>
            <a:pPr>
              <a:buNone/>
            </a:pPr>
            <a:endParaRPr lang="en-US" sz="2000" dirty="0" smtClean="0">
              <a:latin typeface="Bookman Old Style" pitchFamily="18" charset="0"/>
              <a:ea typeface="Cambria" pitchFamily="18" charset="0"/>
            </a:endParaRPr>
          </a:p>
        </p:txBody>
      </p:sp>
      <p:sp>
        <p:nvSpPr>
          <p:cNvPr id="4" name="Date Placeholder 3"/>
          <p:cNvSpPr>
            <a:spLocks noGrp="1"/>
          </p:cNvSpPr>
          <p:nvPr>
            <p:ph type="dt" sz="half" idx="10"/>
          </p:nvPr>
        </p:nvSpPr>
        <p:spPr/>
        <p:txBody>
          <a:bodyPr/>
          <a:lstStyle/>
          <a:p>
            <a:fld id="{26D3C0A2-A3B5-4AD1-83AB-1690DB328088}" type="datetime1">
              <a:rPr lang="en-US" smtClean="0"/>
              <a:pPr/>
              <a:t>2/1/2023</a:t>
            </a:fld>
            <a:endParaRPr lang="en-US" dirty="0"/>
          </a:p>
        </p:txBody>
      </p:sp>
      <p:sp>
        <p:nvSpPr>
          <p:cNvPr id="6" name="Footer Placeholder 5"/>
          <p:cNvSpPr>
            <a:spLocks noGrp="1"/>
          </p:cNvSpPr>
          <p:nvPr>
            <p:ph type="ftr" sz="quarter" idx="11"/>
          </p:nvPr>
        </p:nvSpPr>
        <p:spPr/>
        <p:txBody>
          <a:bodyPr/>
          <a:lstStyle/>
          <a:p>
            <a:r>
              <a:rPr lang="en-US" smtClean="0"/>
              <a:t>NDRF</a:t>
            </a:r>
            <a:endParaRPr lang="en-US" dirty="0"/>
          </a:p>
        </p:txBody>
      </p:sp>
      <p:sp>
        <p:nvSpPr>
          <p:cNvPr id="5" name="Slide Number Placeholder 4"/>
          <p:cNvSpPr>
            <a:spLocks noGrp="1"/>
          </p:cNvSpPr>
          <p:nvPr>
            <p:ph type="sldNum" sz="quarter" idx="12"/>
          </p:nvPr>
        </p:nvSpPr>
        <p:spPr/>
        <p:txBody>
          <a:bodyPr/>
          <a:lstStyle/>
          <a:p>
            <a:fld id="{87D824D7-42CF-468B-A652-735299655D02}" type="slidenum">
              <a:rPr lang="en-US" smtClean="0"/>
              <a:pPr/>
              <a:t>64</a:t>
            </a:fld>
            <a:endParaRPr lang="en-US" dirty="0"/>
          </a:p>
        </p:txBody>
      </p:sp>
      <p:sp>
        <p:nvSpPr>
          <p:cNvPr id="7" name="Title 1"/>
          <p:cNvSpPr txBox="1">
            <a:spLocks/>
          </p:cNvSpPr>
          <p:nvPr/>
        </p:nvSpPr>
        <p:spPr>
          <a:xfrm>
            <a:off x="457200" y="152400"/>
            <a:ext cx="8229600" cy="1219200"/>
          </a:xfrm>
          <a:prstGeom prst="rect">
            <a:avLst/>
          </a:prstGeom>
          <a:ln w="6350" cap="rnd">
            <a:noFill/>
          </a:ln>
          <a:scene3d>
            <a:camera prst="orthographicFront"/>
            <a:lightRig rig="soft" dir="t"/>
          </a:scene3d>
          <a:sp3d prstMaterial="clear">
            <a:bevelT w="254000"/>
          </a:sp3d>
        </p:spPr>
        <p:txBody>
          <a:bodyPr vert="horz" rtlCol="0" anchor="ctr" anchorCtr="0">
            <a:normAutofit/>
          </a:bodyPr>
          <a:lstStyle/>
          <a:p>
            <a:pPr lvl="0" algn="ctr">
              <a:spcBef>
                <a:spcPct val="0"/>
              </a:spcBef>
              <a:defRPr/>
            </a:pPr>
            <a:r>
              <a:rPr lang="en-US" sz="4000" b="1" spc="-100" dirty="0" smtClean="0">
                <a:ln w="3200">
                  <a:solidFill>
                    <a:schemeClr val="bg2">
                      <a:shade val="75000"/>
                      <a:alpha val="25000"/>
                    </a:schemeClr>
                  </a:solidFill>
                  <a:prstDash val="solid"/>
                  <a:round/>
                </a:ln>
                <a:solidFill>
                  <a:schemeClr val="accent2">
                    <a:lumMod val="75000"/>
                  </a:schemeClr>
                </a:solidFill>
                <a:effectLst>
                  <a:innerShdw blurRad="50800" dist="25400" dir="13500000">
                    <a:prstClr val="black">
                      <a:alpha val="70000"/>
                    </a:prstClr>
                  </a:innerShdw>
                </a:effectLst>
                <a:ea typeface="+mj-ea"/>
                <a:cs typeface="+mj-cs"/>
              </a:rPr>
              <a:t>ROLE OF POLICE</a:t>
            </a:r>
            <a:endParaRPr kumimoji="0" lang="en-US" sz="4000" b="1" i="0" u="none" strike="noStrike" kern="1200" cap="none" spc="-100" normalizeH="0" baseline="0" noProof="0" dirty="0">
              <a:ln w="3200">
                <a:solidFill>
                  <a:schemeClr val="bg2">
                    <a:shade val="75000"/>
                    <a:alpha val="25000"/>
                  </a:schemeClr>
                </a:solidFill>
                <a:prstDash val="solid"/>
                <a:round/>
              </a:ln>
              <a:solidFill>
                <a:schemeClr val="accent2">
                  <a:lumMod val="75000"/>
                </a:schemeClr>
              </a:solidFill>
              <a:effectLst>
                <a:innerShdw blurRad="50800" dist="25400" dir="13500000">
                  <a:prstClr val="black">
                    <a:alpha val="70000"/>
                  </a:prstClr>
                </a:innerShdw>
              </a:effectLst>
              <a:uLnTx/>
              <a:uFillTx/>
              <a:ea typeface="+mj-ea"/>
              <a:cs typeface="+mj-cs"/>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90741"/>
            <a:ext cx="8229600" cy="3143272"/>
          </a:xfrm>
        </p:spPr>
        <p:txBody>
          <a:bodyPr>
            <a:normAutofit fontScale="92500" lnSpcReduction="20000"/>
          </a:bodyPr>
          <a:lstStyle/>
          <a:p>
            <a:pPr algn="just">
              <a:lnSpc>
                <a:spcPct val="150000"/>
              </a:lnSpc>
              <a:buFont typeface="Wingdings" pitchFamily="2" charset="2"/>
              <a:buChar char="Ø"/>
            </a:pPr>
            <a:r>
              <a:rPr lang="en-US" sz="2600" b="1" dirty="0" smtClean="0">
                <a:latin typeface="Bookman Old Style" pitchFamily="18" charset="0"/>
              </a:rPr>
              <a:t>The coordination mechanisms between NDRF, Police, Armed forces and civilian authorities need to be institutionalized.</a:t>
            </a:r>
          </a:p>
          <a:p>
            <a:pPr algn="just">
              <a:lnSpc>
                <a:spcPct val="150000"/>
              </a:lnSpc>
              <a:buFont typeface="Wingdings" pitchFamily="2" charset="2"/>
              <a:buChar char="Ø"/>
            </a:pPr>
            <a:r>
              <a:rPr lang="en-US" sz="2600" b="1" dirty="0" smtClean="0">
                <a:latin typeface="Bookman Old Style" pitchFamily="18" charset="0"/>
              </a:rPr>
              <a:t>The police has an important role in maintenance of law and order, particularly in disaster situation.</a:t>
            </a:r>
          </a:p>
          <a:p>
            <a:pPr algn="just">
              <a:lnSpc>
                <a:spcPct val="150000"/>
              </a:lnSpc>
              <a:buFont typeface="Wingdings" pitchFamily="2" charset="2"/>
              <a:buChar char="Ø"/>
            </a:pPr>
            <a:endParaRPr lang="en-US" sz="2000" dirty="0">
              <a:latin typeface="Bookman Old Style" pitchFamily="18" charset="0"/>
            </a:endParaRPr>
          </a:p>
        </p:txBody>
      </p:sp>
      <p:sp>
        <p:nvSpPr>
          <p:cNvPr id="5" name="Date Placeholder 4"/>
          <p:cNvSpPr>
            <a:spLocks noGrp="1"/>
          </p:cNvSpPr>
          <p:nvPr>
            <p:ph type="dt" sz="half" idx="10"/>
          </p:nvPr>
        </p:nvSpPr>
        <p:spPr/>
        <p:txBody>
          <a:bodyPr/>
          <a:lstStyle/>
          <a:p>
            <a:fld id="{4345ED48-A5D8-4900-B5C1-DC66326EB148}" type="datetime1">
              <a:rPr lang="en-US" smtClean="0"/>
              <a:pPr/>
              <a:t>2/1/2023</a:t>
            </a:fld>
            <a:endParaRPr lang="en-US" dirty="0"/>
          </a:p>
        </p:txBody>
      </p:sp>
      <p:sp>
        <p:nvSpPr>
          <p:cNvPr id="7" name="Footer Placeholder 6"/>
          <p:cNvSpPr>
            <a:spLocks noGrp="1"/>
          </p:cNvSpPr>
          <p:nvPr>
            <p:ph type="ftr" sz="quarter" idx="11"/>
          </p:nvPr>
        </p:nvSpPr>
        <p:spPr/>
        <p:txBody>
          <a:bodyPr/>
          <a:lstStyle/>
          <a:p>
            <a:r>
              <a:rPr lang="en-US" smtClean="0"/>
              <a:t>NDRF</a:t>
            </a:r>
            <a:endParaRPr lang="en-US" dirty="0"/>
          </a:p>
        </p:txBody>
      </p:sp>
      <p:sp>
        <p:nvSpPr>
          <p:cNvPr id="6" name="Slide Number Placeholder 5"/>
          <p:cNvSpPr>
            <a:spLocks noGrp="1"/>
          </p:cNvSpPr>
          <p:nvPr>
            <p:ph type="sldNum" sz="quarter" idx="12"/>
          </p:nvPr>
        </p:nvSpPr>
        <p:spPr/>
        <p:txBody>
          <a:bodyPr/>
          <a:lstStyle/>
          <a:p>
            <a:fld id="{87D824D7-42CF-468B-A652-735299655D02}" type="slidenum">
              <a:rPr lang="en-US" smtClean="0"/>
              <a:pPr/>
              <a:t>65</a:t>
            </a:fld>
            <a:endParaRPr lang="en-US" dirty="0"/>
          </a:p>
        </p:txBody>
      </p:sp>
      <p:sp>
        <p:nvSpPr>
          <p:cNvPr id="8" name="Title 1"/>
          <p:cNvSpPr txBox="1">
            <a:spLocks/>
          </p:cNvSpPr>
          <p:nvPr/>
        </p:nvSpPr>
        <p:spPr>
          <a:xfrm>
            <a:off x="500034" y="285736"/>
            <a:ext cx="8229600" cy="1143000"/>
          </a:xfrm>
          <a:prstGeom prst="rect">
            <a:avLst/>
          </a:prstGeom>
          <a:scene3d>
            <a:camera prst="orthographicFront"/>
            <a:lightRig rig="soft" dir="t"/>
          </a:scene3d>
          <a:sp3d prstMaterial="clear">
            <a:bevelT w="254000"/>
          </a:sp3d>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schemeClr val="accent6">
                    <a:lumMod val="50000"/>
                  </a:schemeClr>
                </a:solidFill>
                <a:latin typeface="Times New Roman" pitchFamily="18" charset="0"/>
                <a:ea typeface="Cambria" pitchFamily="18" charset="0"/>
                <a:cs typeface="Times New Roman" pitchFamily="18" charset="0"/>
              </a:rPr>
              <a:t>COORDINATION AMONG AGENCIES</a:t>
            </a:r>
            <a:endParaRPr lang="en-US" sz="4000" b="1" dirty="0">
              <a:solidFill>
                <a:schemeClr val="accent6">
                  <a:lumMod val="50000"/>
                </a:schemeClr>
              </a:solidFill>
              <a:latin typeface="Times New Roman" pitchFamily="18" charset="0"/>
              <a:ea typeface="Cambria" pitchFamily="18" charset="0"/>
              <a:cs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6388" name="Picture 4" descr="https://st2.depositphotos.com/5312214/9917/i/950/depositphotos_99172112-stock-photo-any-questions-teared-note-paper.jp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0" y="0"/>
            <a:ext cx="9144000" cy="70104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1800809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103781" y="4724400"/>
            <a:ext cx="6964279" cy="1938992"/>
          </a:xfrm>
          <a:prstGeom prst="rect">
            <a:avLst/>
          </a:prstGeom>
          <a:noFill/>
        </p:spPr>
        <p:txBody>
          <a:bodyPr wrap="none" rtlCol="0">
            <a:spAutoFit/>
          </a:bodyPr>
          <a:lstStyle/>
          <a:p>
            <a:pPr algn="ctr"/>
            <a:r>
              <a:rPr lang="en-US" sz="6000" b="1" dirty="0" smtClean="0">
                <a:solidFill>
                  <a:schemeClr val="bg1"/>
                </a:solidFill>
                <a:effectLst>
                  <a:outerShdw blurRad="38100" dist="38100" dir="2700000" algn="tl">
                    <a:srgbClr val="000000">
                      <a:alpha val="43137"/>
                    </a:srgbClr>
                  </a:outerShdw>
                </a:effectLst>
              </a:rPr>
              <a:t>THANKS FOR YOUR</a:t>
            </a:r>
          </a:p>
          <a:p>
            <a:pPr algn="ctr"/>
            <a:r>
              <a:rPr lang="en-US" sz="6000" b="1" dirty="0" smtClean="0">
                <a:solidFill>
                  <a:schemeClr val="bg1"/>
                </a:solidFill>
                <a:effectLst>
                  <a:outerShdw blurRad="38100" dist="38100" dir="2700000" algn="tl">
                    <a:srgbClr val="000000">
                      <a:alpha val="43137"/>
                    </a:srgbClr>
                  </a:outerShdw>
                </a:effectLst>
              </a:rPr>
              <a:t> ATTENTION</a:t>
            </a:r>
            <a:endParaRPr lang="en-US" sz="6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22239555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15962"/>
          </a:xfrm>
          <a:solidFill>
            <a:srgbClr val="FFC000">
              <a:alpha val="62000"/>
            </a:srgbClr>
          </a:solidFill>
        </p:spPr>
        <p:txBody>
          <a:bodyPr/>
          <a:lstStyle/>
          <a:p>
            <a:r>
              <a:rPr lang="en-IN" dirty="0" smtClean="0"/>
              <a:t>TRAINING</a:t>
            </a:r>
            <a:endParaRPr lang="en-IN" dirty="0"/>
          </a:p>
        </p:txBody>
      </p:sp>
      <p:sp>
        <p:nvSpPr>
          <p:cNvPr id="3" name="Content Placeholder 2"/>
          <p:cNvSpPr>
            <a:spLocks noGrp="1"/>
          </p:cNvSpPr>
          <p:nvPr>
            <p:ph idx="1"/>
          </p:nvPr>
        </p:nvSpPr>
        <p:spPr>
          <a:xfrm>
            <a:off x="76200" y="838200"/>
            <a:ext cx="8915400" cy="5943600"/>
          </a:xfrm>
        </p:spPr>
        <p:txBody>
          <a:bodyPr/>
          <a:lstStyle/>
          <a:p>
            <a:r>
              <a:rPr lang="en-US" sz="2600" dirty="0">
                <a:effectLst/>
                <a:latin typeface="Times New Roman" pitchFamily="18" charset="0"/>
                <a:cs typeface="Times New Roman" pitchFamily="18" charset="0"/>
              </a:rPr>
              <a:t>After personnel and officers are deputed to the NDRF, they undergo a first </a:t>
            </a:r>
            <a:r>
              <a:rPr lang="en-US" sz="2600" b="1" dirty="0">
                <a:effectLst/>
                <a:latin typeface="Times New Roman" pitchFamily="18" charset="0"/>
                <a:cs typeface="Times New Roman" pitchFamily="18" charset="0"/>
              </a:rPr>
              <a:t>responder course for </a:t>
            </a:r>
            <a:r>
              <a:rPr lang="en-US" sz="2600" b="1" dirty="0" smtClean="0">
                <a:effectLst/>
                <a:latin typeface="Times New Roman" pitchFamily="18" charset="0"/>
                <a:cs typeface="Times New Roman" pitchFamily="18" charset="0"/>
              </a:rPr>
              <a:t>SIX </a:t>
            </a:r>
            <a:r>
              <a:rPr lang="en-US" sz="2600" b="1" dirty="0">
                <a:effectLst/>
                <a:latin typeface="Times New Roman" pitchFamily="18" charset="0"/>
                <a:cs typeface="Times New Roman" pitchFamily="18" charset="0"/>
              </a:rPr>
              <a:t>months. </a:t>
            </a:r>
            <a:endParaRPr lang="en-US" sz="2600" dirty="0">
              <a:effectLst/>
              <a:latin typeface="Times New Roman" pitchFamily="18" charset="0"/>
              <a:cs typeface="Times New Roman" pitchFamily="18" charset="0"/>
            </a:endParaRPr>
          </a:p>
          <a:p>
            <a:r>
              <a:rPr lang="en-US" sz="2600" dirty="0">
                <a:effectLst/>
                <a:latin typeface="Times New Roman" pitchFamily="18" charset="0"/>
                <a:cs typeface="Times New Roman" pitchFamily="18" charset="0"/>
              </a:rPr>
              <a:t>Later on, sections of personnel get </a:t>
            </a:r>
            <a:r>
              <a:rPr lang="en-US" sz="2600" b="1" dirty="0">
                <a:effectLst/>
                <a:latin typeface="Times New Roman" pitchFamily="18" charset="0"/>
                <a:cs typeface="Times New Roman" pitchFamily="18" charset="0"/>
              </a:rPr>
              <a:t>advanced specialized training </a:t>
            </a:r>
            <a:r>
              <a:rPr lang="en-US" sz="2600" dirty="0">
                <a:effectLst/>
                <a:latin typeface="Times New Roman" pitchFamily="18" charset="0"/>
                <a:cs typeface="Times New Roman" pitchFamily="18" charset="0"/>
              </a:rPr>
              <a:t>in </a:t>
            </a:r>
          </a:p>
          <a:p>
            <a:pPr lvl="1"/>
            <a:r>
              <a:rPr lang="en-US" sz="2600" dirty="0">
                <a:effectLst/>
                <a:latin typeface="Times New Roman" pitchFamily="18" charset="0"/>
                <a:cs typeface="Times New Roman" pitchFamily="18" charset="0"/>
              </a:rPr>
              <a:t>Deep diving, </a:t>
            </a:r>
          </a:p>
          <a:p>
            <a:pPr lvl="1"/>
            <a:r>
              <a:rPr lang="en-US" sz="2600" dirty="0">
                <a:effectLst/>
                <a:latin typeface="Times New Roman" pitchFamily="18" charset="0"/>
                <a:cs typeface="Times New Roman" pitchFamily="18" charset="0"/>
              </a:rPr>
              <a:t>Special search and rescue, </a:t>
            </a:r>
          </a:p>
          <a:p>
            <a:pPr lvl="1"/>
            <a:r>
              <a:rPr lang="en-US" sz="2600" dirty="0">
                <a:effectLst/>
                <a:latin typeface="Times New Roman" pitchFamily="18" charset="0"/>
                <a:cs typeface="Times New Roman" pitchFamily="18" charset="0"/>
              </a:rPr>
              <a:t>Collapsed structure search and rescue, </a:t>
            </a:r>
          </a:p>
          <a:p>
            <a:pPr lvl="1"/>
            <a:r>
              <a:rPr lang="en-US" sz="2600" dirty="0">
                <a:effectLst/>
                <a:latin typeface="Times New Roman" pitchFamily="18" charset="0"/>
                <a:cs typeface="Times New Roman" pitchFamily="18" charset="0"/>
              </a:rPr>
              <a:t>Chemical Biological Radiological Nuclear emergencies, and also </a:t>
            </a:r>
          </a:p>
          <a:p>
            <a:pPr lvl="1"/>
            <a:r>
              <a:rPr lang="en-US" sz="2600" dirty="0">
                <a:effectLst/>
                <a:latin typeface="Times New Roman" pitchFamily="18" charset="0"/>
                <a:cs typeface="Times New Roman" pitchFamily="18" charset="0"/>
              </a:rPr>
              <a:t>Psycho-social intervention. </a:t>
            </a:r>
          </a:p>
          <a:p>
            <a:r>
              <a:rPr lang="en-US" sz="2600" dirty="0">
                <a:effectLst/>
                <a:latin typeface="Times New Roman" pitchFamily="18" charset="0"/>
                <a:cs typeface="Times New Roman" pitchFamily="18" charset="0"/>
              </a:rPr>
              <a:t>Some of the personnel further undergo specialized </a:t>
            </a:r>
            <a:r>
              <a:rPr lang="en-US" sz="2600" b="1" dirty="0">
                <a:effectLst/>
                <a:latin typeface="Times New Roman" pitchFamily="18" charset="0"/>
                <a:cs typeface="Times New Roman" pitchFamily="18" charset="0"/>
              </a:rPr>
              <a:t>training with national and international institutions </a:t>
            </a:r>
            <a:r>
              <a:rPr lang="en-US" sz="2600" dirty="0">
                <a:effectLst/>
                <a:latin typeface="Times New Roman" pitchFamily="18" charset="0"/>
                <a:cs typeface="Times New Roman" pitchFamily="18" charset="0"/>
              </a:rPr>
              <a:t>including those on chemical and biological warfare </a:t>
            </a:r>
            <a:r>
              <a:rPr lang="en-US" sz="2600" dirty="0" smtClean="0">
                <a:effectLst/>
                <a:latin typeface="Times New Roman" pitchFamily="18" charset="0"/>
                <a:cs typeface="Times New Roman" pitchFamily="18" charset="0"/>
              </a:rPr>
              <a:t>situations</a:t>
            </a:r>
            <a:endParaRPr lang="en-US" sz="2600" dirty="0">
              <a:effectLst/>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pPr>
              <a:defRPr/>
            </a:pPr>
            <a:fld id="{12695B28-F564-4CB2-BF67-D75F1096EC29}"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B8690DB4-A0C0-4ED3-AAA7-EA4D2C0A6636}" type="slidenum">
              <a:rPr lang="en-US" smtClean="0"/>
              <a:pPr>
                <a:defRPr/>
              </a:pPr>
              <a:t>68</a:t>
            </a:fld>
            <a:endParaRPr lang="en-US"/>
          </a:p>
        </p:txBody>
      </p:sp>
    </p:spTree>
    <p:extLst>
      <p:ext uri="{BB962C8B-B14F-4D97-AF65-F5344CB8AC3E}">
        <p14:creationId xmlns:p14="http://schemas.microsoft.com/office/powerpoint/2010/main" xmlns="" val="2224001283"/>
      </p:ext>
    </p:extLst>
  </p:cSld>
  <p:clrMapOvr>
    <a:masterClrMapping/>
  </p:clrMapOvr>
  <p:transition>
    <p:wipe dir="d"/>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hp\Pictures\vlcsnap-2013-10-25-12h16m17s108.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700" y="685800"/>
            <a:ext cx="3144838" cy="3173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4" descr="C:\Users\hp\Desktop\100_2750.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27763" y="685800"/>
            <a:ext cx="2916237" cy="3173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5" descr="H:\TRG\101_0166.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27763" y="3860800"/>
            <a:ext cx="2909887" cy="298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7" descr="H:\TRG\100_2706.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1113" y="3860800"/>
            <a:ext cx="3143251" cy="298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itle 1"/>
          <p:cNvSpPr txBox="1">
            <a:spLocks/>
          </p:cNvSpPr>
          <p:nvPr/>
        </p:nvSpPr>
        <p:spPr bwMode="auto">
          <a:xfrm>
            <a:off x="1981200" y="152400"/>
            <a:ext cx="4495800" cy="368300"/>
          </a:xfrm>
          <a:prstGeom prst="rect">
            <a:avLst/>
          </a:prstGeom>
          <a:solidFill>
            <a:srgbClr val="FFC000">
              <a:alpha val="68000"/>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rgbClr val="FF0000"/>
                </a:solidFill>
                <a:latin typeface="Arial" pitchFamily="34" charset="0"/>
                <a:cs typeface="Arial" pitchFamily="34" charset="0"/>
              </a:defRPr>
            </a:lvl1pPr>
            <a:lvl2pPr marL="742950" indent="-285750" eaLnBrk="0" hangingPunct="0">
              <a:defRPr>
                <a:solidFill>
                  <a:srgbClr val="FF0000"/>
                </a:solidFill>
                <a:latin typeface="Arial" pitchFamily="34" charset="0"/>
                <a:cs typeface="Arial" pitchFamily="34" charset="0"/>
              </a:defRPr>
            </a:lvl2pPr>
            <a:lvl3pPr marL="1143000" indent="-228600" eaLnBrk="0" hangingPunct="0">
              <a:defRPr>
                <a:solidFill>
                  <a:srgbClr val="FF0000"/>
                </a:solidFill>
                <a:latin typeface="Arial" pitchFamily="34" charset="0"/>
                <a:cs typeface="Arial" pitchFamily="34" charset="0"/>
              </a:defRPr>
            </a:lvl3pPr>
            <a:lvl4pPr marL="1600200" indent="-228600" eaLnBrk="0" hangingPunct="0">
              <a:defRPr>
                <a:solidFill>
                  <a:srgbClr val="FF0000"/>
                </a:solidFill>
                <a:latin typeface="Arial" pitchFamily="34" charset="0"/>
                <a:cs typeface="Arial" pitchFamily="34" charset="0"/>
              </a:defRPr>
            </a:lvl4pPr>
            <a:lvl5pPr marL="2057400" indent="-228600" eaLnBrk="0" hangingPunct="0">
              <a:defRPr>
                <a:solidFill>
                  <a:srgbClr val="FF0000"/>
                </a:solidFill>
                <a:latin typeface="Arial" pitchFamily="34" charset="0"/>
                <a:cs typeface="Arial" pitchFamily="34" charset="0"/>
              </a:defRPr>
            </a:lvl5pPr>
            <a:lvl6pPr marL="2514600" indent="-228600" algn="ctr" eaLnBrk="0" fontAlgn="base" hangingPunct="0">
              <a:spcBef>
                <a:spcPct val="0"/>
              </a:spcBef>
              <a:spcAft>
                <a:spcPct val="0"/>
              </a:spcAft>
              <a:defRPr>
                <a:solidFill>
                  <a:srgbClr val="FF0000"/>
                </a:solidFill>
                <a:latin typeface="Arial" pitchFamily="34" charset="0"/>
                <a:cs typeface="Arial" pitchFamily="34" charset="0"/>
              </a:defRPr>
            </a:lvl6pPr>
            <a:lvl7pPr marL="2971800" indent="-228600" algn="ctr" eaLnBrk="0" fontAlgn="base" hangingPunct="0">
              <a:spcBef>
                <a:spcPct val="0"/>
              </a:spcBef>
              <a:spcAft>
                <a:spcPct val="0"/>
              </a:spcAft>
              <a:defRPr>
                <a:solidFill>
                  <a:srgbClr val="FF0000"/>
                </a:solidFill>
                <a:latin typeface="Arial" pitchFamily="34" charset="0"/>
                <a:cs typeface="Arial" pitchFamily="34" charset="0"/>
              </a:defRPr>
            </a:lvl7pPr>
            <a:lvl8pPr marL="3429000" indent="-228600" algn="ctr" eaLnBrk="0" fontAlgn="base" hangingPunct="0">
              <a:spcBef>
                <a:spcPct val="0"/>
              </a:spcBef>
              <a:spcAft>
                <a:spcPct val="0"/>
              </a:spcAft>
              <a:defRPr>
                <a:solidFill>
                  <a:srgbClr val="FF0000"/>
                </a:solidFill>
                <a:latin typeface="Arial" pitchFamily="34" charset="0"/>
                <a:cs typeface="Arial" pitchFamily="34" charset="0"/>
              </a:defRPr>
            </a:lvl8pPr>
            <a:lvl9pPr marL="3886200" indent="-228600" algn="ctr" eaLnBrk="0" fontAlgn="base" hangingPunct="0">
              <a:spcBef>
                <a:spcPct val="0"/>
              </a:spcBef>
              <a:spcAft>
                <a:spcPct val="0"/>
              </a:spcAft>
              <a:defRPr>
                <a:solidFill>
                  <a:srgbClr val="FF0000"/>
                </a:solidFill>
                <a:latin typeface="Arial" pitchFamily="34" charset="0"/>
                <a:cs typeface="Arial" pitchFamily="34" charset="0"/>
              </a:defRPr>
            </a:lvl9pPr>
          </a:lstStyle>
          <a:p>
            <a:pPr eaLnBrk="1" hangingPunct="1"/>
            <a:r>
              <a:rPr lang="en-US" sz="2400" b="1" dirty="0">
                <a:solidFill>
                  <a:srgbClr val="336699"/>
                </a:solidFill>
                <a:latin typeface="Calibri" pitchFamily="34" charset="0"/>
              </a:rPr>
              <a:t>IMPARTING </a:t>
            </a:r>
            <a:r>
              <a:rPr lang="en-US" sz="2400" b="1" dirty="0" err="1">
                <a:solidFill>
                  <a:srgbClr val="336699"/>
                </a:solidFill>
                <a:latin typeface="Calibri" pitchFamily="34" charset="0"/>
              </a:rPr>
              <a:t>DM</a:t>
            </a:r>
            <a:r>
              <a:rPr lang="en-US" sz="2400" b="1" dirty="0">
                <a:solidFill>
                  <a:srgbClr val="336699"/>
                </a:solidFill>
                <a:latin typeface="Calibri" pitchFamily="34" charset="0"/>
              </a:rPr>
              <a:t> BASIC TRAINING   </a:t>
            </a:r>
            <a:endParaRPr lang="en-US" sz="8000" b="1" dirty="0">
              <a:solidFill>
                <a:srgbClr val="336699"/>
              </a:solidFill>
              <a:latin typeface="Calibri" pitchFamily="34" charset="0"/>
            </a:endParaRPr>
          </a:p>
        </p:txBody>
      </p:sp>
      <p:pic>
        <p:nvPicPr>
          <p:cNvPr id="7" name="Picture 6" descr="H:\vlcsnap-2013-10-25-12h47m02s21.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132138" y="671513"/>
            <a:ext cx="3095625" cy="3189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descr="H:\vlcsnap-2012-09-11-11h38m14s236.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132138" y="3860800"/>
            <a:ext cx="3095625" cy="299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Date Placeholder 8"/>
          <p:cNvSpPr>
            <a:spLocks noGrp="1"/>
          </p:cNvSpPr>
          <p:nvPr>
            <p:ph type="dt" sz="half" idx="10"/>
          </p:nvPr>
        </p:nvSpPr>
        <p:spPr/>
        <p:txBody>
          <a:bodyPr/>
          <a:lstStyle/>
          <a:p>
            <a:pPr>
              <a:defRPr/>
            </a:pPr>
            <a:fld id="{2C0414AE-4B81-4CF5-B944-B8CF9C77B435}" type="datetime5">
              <a:rPr lang="en-US" smtClean="0"/>
              <a:pPr>
                <a:defRPr/>
              </a:pPr>
              <a:t>1-Feb-23</a:t>
            </a:fld>
            <a:endParaRPr lang="en-US"/>
          </a:p>
        </p:txBody>
      </p:sp>
      <p:sp>
        <p:nvSpPr>
          <p:cNvPr id="10" name="Slide Number Placeholder 9"/>
          <p:cNvSpPr>
            <a:spLocks noGrp="1"/>
          </p:cNvSpPr>
          <p:nvPr>
            <p:ph type="sldNum" sz="quarter" idx="12"/>
          </p:nvPr>
        </p:nvSpPr>
        <p:spPr/>
        <p:txBody>
          <a:bodyPr/>
          <a:lstStyle/>
          <a:p>
            <a:pPr>
              <a:defRPr/>
            </a:pPr>
            <a:fld id="{A4035A2D-5BE4-476D-B7D1-66270F59476C}" type="slidenum">
              <a:rPr lang="en-US" smtClean="0"/>
              <a:pPr>
                <a:defRPr/>
              </a:pPr>
              <a:t>69</a:t>
            </a:fld>
            <a:endParaRPr lang="en-US"/>
          </a:p>
        </p:txBody>
      </p:sp>
    </p:spTree>
    <p:extLst>
      <p:ext uri="{BB962C8B-B14F-4D97-AF65-F5344CB8AC3E}">
        <p14:creationId xmlns:p14="http://schemas.microsoft.com/office/powerpoint/2010/main" xmlns="" val="2201405024"/>
      </p:ext>
    </p:extLst>
  </p:cSld>
  <p:clrMapOvr>
    <a:masterClrMapping/>
  </p:clrMapOvr>
  <p:transition>
    <p:wipe dir="d"/>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Training </a:t>
            </a:r>
            <a:endParaRPr lang="en-IN" dirty="0"/>
          </a:p>
        </p:txBody>
      </p:sp>
      <p:sp>
        <p:nvSpPr>
          <p:cNvPr id="3" name="Text Placeholder 2"/>
          <p:cNvSpPr>
            <a:spLocks noGrp="1"/>
          </p:cNvSpPr>
          <p:nvPr>
            <p:ph type="body" idx="1"/>
          </p:nvPr>
        </p:nvSpPr>
        <p:spPr/>
        <p:txBody>
          <a:bodyPr/>
          <a:lstStyle/>
          <a:p>
            <a:endParaRPr lang="en-IN"/>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457200" y="1524000"/>
            <a:ext cx="4040188" cy="4648200"/>
          </a:xfrm>
        </p:spPr>
      </p:pic>
      <p:sp>
        <p:nvSpPr>
          <p:cNvPr id="5" name="Text Placeholder 4"/>
          <p:cNvSpPr>
            <a:spLocks noGrp="1"/>
          </p:cNvSpPr>
          <p:nvPr>
            <p:ph type="body" sz="quarter" idx="3"/>
          </p:nvPr>
        </p:nvSpPr>
        <p:spPr/>
        <p:txBody>
          <a:bodyPr/>
          <a:lstStyle/>
          <a:p>
            <a:endParaRPr lang="en-IN"/>
          </a:p>
        </p:txBody>
      </p:sp>
      <p:pic>
        <p:nvPicPr>
          <p:cNvPr id="11" name="Content Placeholder 10"/>
          <p:cNvPicPr>
            <a:picLocks noGrp="1" noChangeAspect="1"/>
          </p:cNvPicPr>
          <p:nvPr>
            <p:ph sz="quarter" idx="4"/>
          </p:nvPr>
        </p:nvPicPr>
        <p:blipFill>
          <a:blip r:embed="rId3" cstate="print">
            <a:extLst>
              <a:ext uri="{28A0092B-C50C-407E-A947-70E740481C1C}">
                <a14:useLocalDpi xmlns:a14="http://schemas.microsoft.com/office/drawing/2010/main" xmlns="" val="0"/>
              </a:ext>
            </a:extLst>
          </a:blip>
          <a:stretch>
            <a:fillRect/>
          </a:stretch>
        </p:blipFill>
        <p:spPr>
          <a:xfrm>
            <a:off x="4645025" y="1524000"/>
            <a:ext cx="4041775" cy="4648200"/>
          </a:xfrm>
        </p:spPr>
      </p:pic>
      <p:sp>
        <p:nvSpPr>
          <p:cNvPr id="4" name="Date Placeholder 3"/>
          <p:cNvSpPr>
            <a:spLocks noGrp="1"/>
          </p:cNvSpPr>
          <p:nvPr>
            <p:ph type="dt" sz="half" idx="10"/>
          </p:nvPr>
        </p:nvSpPr>
        <p:spPr/>
        <p:txBody>
          <a:bodyPr/>
          <a:lstStyle/>
          <a:p>
            <a:pPr>
              <a:defRPr/>
            </a:pPr>
            <a:fld id="{493E6B73-0909-4B5C-9C58-7741B629ACB9}" type="datetime5">
              <a:rPr lang="en-US" smtClean="0"/>
              <a:pPr>
                <a:defRPr/>
              </a:pPr>
              <a:t>1-Feb-23</a:t>
            </a:fld>
            <a:endParaRPr lang="en-US"/>
          </a:p>
        </p:txBody>
      </p:sp>
      <p:sp>
        <p:nvSpPr>
          <p:cNvPr id="6" name="Slide Number Placeholder 5"/>
          <p:cNvSpPr>
            <a:spLocks noGrp="1"/>
          </p:cNvSpPr>
          <p:nvPr>
            <p:ph type="sldNum" sz="quarter" idx="12"/>
          </p:nvPr>
        </p:nvSpPr>
        <p:spPr/>
        <p:txBody>
          <a:bodyPr/>
          <a:lstStyle/>
          <a:p>
            <a:pPr>
              <a:defRPr/>
            </a:pPr>
            <a:fld id="{0E6A8B73-A4FD-4F43-A5AA-CABE37A33612}" type="slidenum">
              <a:rPr lang="en-US" smtClean="0"/>
              <a:pPr>
                <a:defRPr/>
              </a:pPr>
              <a:t>70</a:t>
            </a:fld>
            <a:endParaRPr lang="en-US"/>
          </a:p>
        </p:txBody>
      </p:sp>
    </p:spTree>
    <p:extLst>
      <p:ext uri="{BB962C8B-B14F-4D97-AF65-F5344CB8AC3E}">
        <p14:creationId xmlns:p14="http://schemas.microsoft.com/office/powerpoint/2010/main" xmlns="" val="2977521065"/>
      </p:ext>
    </p:extLst>
  </p:cSld>
  <p:clrMapOvr>
    <a:masterClrMapping/>
  </p:clrMapOvr>
  <p:transition>
    <p:wipe dir="d"/>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Training </a:t>
            </a:r>
            <a:endParaRPr lang="en-IN" dirty="0"/>
          </a:p>
        </p:txBody>
      </p:sp>
      <p:sp>
        <p:nvSpPr>
          <p:cNvPr id="3" name="Text Placeholder 2"/>
          <p:cNvSpPr>
            <a:spLocks noGrp="1"/>
          </p:cNvSpPr>
          <p:nvPr>
            <p:ph type="body" idx="1"/>
          </p:nvPr>
        </p:nvSpPr>
        <p:spPr/>
        <p:txBody>
          <a:bodyPr/>
          <a:lstStyle/>
          <a:p>
            <a:endParaRPr lang="en-IN"/>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457200" y="1752600"/>
            <a:ext cx="4040188" cy="4648200"/>
          </a:xfrm>
        </p:spPr>
      </p:pic>
      <p:sp>
        <p:nvSpPr>
          <p:cNvPr id="5" name="Text Placeholder 4"/>
          <p:cNvSpPr>
            <a:spLocks noGrp="1"/>
          </p:cNvSpPr>
          <p:nvPr>
            <p:ph type="body" sz="quarter" idx="3"/>
          </p:nvPr>
        </p:nvSpPr>
        <p:spPr/>
        <p:txBody>
          <a:bodyPr/>
          <a:lstStyle/>
          <a:p>
            <a:endParaRPr lang="en-IN"/>
          </a:p>
        </p:txBody>
      </p:sp>
      <p:pic>
        <p:nvPicPr>
          <p:cNvPr id="8" name="Content Placeholder 7"/>
          <p:cNvPicPr>
            <a:picLocks noGrp="1" noChangeAspect="1"/>
          </p:cNvPicPr>
          <p:nvPr>
            <p:ph sz="quarter" idx="4"/>
          </p:nvPr>
        </p:nvPicPr>
        <p:blipFill>
          <a:blip r:embed="rId3" cstate="print">
            <a:extLst>
              <a:ext uri="{28A0092B-C50C-407E-A947-70E740481C1C}">
                <a14:useLocalDpi xmlns:a14="http://schemas.microsoft.com/office/drawing/2010/main" xmlns="" val="0"/>
              </a:ext>
            </a:extLst>
          </a:blip>
          <a:stretch>
            <a:fillRect/>
          </a:stretch>
        </p:blipFill>
        <p:spPr>
          <a:xfrm>
            <a:off x="4645025" y="1524000"/>
            <a:ext cx="4041775" cy="4800599"/>
          </a:xfrm>
        </p:spPr>
      </p:pic>
      <p:sp>
        <p:nvSpPr>
          <p:cNvPr id="4" name="Date Placeholder 3"/>
          <p:cNvSpPr>
            <a:spLocks noGrp="1"/>
          </p:cNvSpPr>
          <p:nvPr>
            <p:ph type="dt" sz="half" idx="10"/>
          </p:nvPr>
        </p:nvSpPr>
        <p:spPr/>
        <p:txBody>
          <a:bodyPr/>
          <a:lstStyle/>
          <a:p>
            <a:pPr>
              <a:defRPr/>
            </a:pPr>
            <a:fld id="{B438822B-C0AE-48AD-943A-7D0D2B198D9A}" type="datetime5">
              <a:rPr lang="en-US" smtClean="0"/>
              <a:pPr>
                <a:defRPr/>
              </a:pPr>
              <a:t>1-Feb-23</a:t>
            </a:fld>
            <a:endParaRPr lang="en-US"/>
          </a:p>
        </p:txBody>
      </p:sp>
      <p:sp>
        <p:nvSpPr>
          <p:cNvPr id="6" name="Slide Number Placeholder 5"/>
          <p:cNvSpPr>
            <a:spLocks noGrp="1"/>
          </p:cNvSpPr>
          <p:nvPr>
            <p:ph type="sldNum" sz="quarter" idx="12"/>
          </p:nvPr>
        </p:nvSpPr>
        <p:spPr/>
        <p:txBody>
          <a:bodyPr/>
          <a:lstStyle/>
          <a:p>
            <a:pPr>
              <a:defRPr/>
            </a:pPr>
            <a:fld id="{0E6A8B73-A4FD-4F43-A5AA-CABE37A33612}" type="slidenum">
              <a:rPr lang="en-US" smtClean="0"/>
              <a:pPr>
                <a:defRPr/>
              </a:pPr>
              <a:t>71</a:t>
            </a:fld>
            <a:endParaRPr lang="en-US"/>
          </a:p>
        </p:txBody>
      </p:sp>
    </p:spTree>
    <p:extLst>
      <p:ext uri="{BB962C8B-B14F-4D97-AF65-F5344CB8AC3E}">
        <p14:creationId xmlns:p14="http://schemas.microsoft.com/office/powerpoint/2010/main" xmlns="" val="4289254224"/>
      </p:ext>
    </p:extLst>
  </p:cSld>
  <p:clrMapOvr>
    <a:masterClrMapping/>
  </p:clrMapOvr>
  <p:transition>
    <p:wipe dir="d"/>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Training </a:t>
            </a:r>
            <a:endParaRPr lang="en-IN" dirty="0"/>
          </a:p>
        </p:txBody>
      </p:sp>
      <p:sp>
        <p:nvSpPr>
          <p:cNvPr id="3" name="Text Placeholder 2"/>
          <p:cNvSpPr>
            <a:spLocks noGrp="1"/>
          </p:cNvSpPr>
          <p:nvPr>
            <p:ph type="body" idx="1"/>
          </p:nvPr>
        </p:nvSpPr>
        <p:spPr/>
        <p:txBody>
          <a:bodyPr/>
          <a:lstStyle/>
          <a:p>
            <a:endParaRPr lang="en-IN"/>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457200" y="1524000"/>
            <a:ext cx="4040188" cy="4876800"/>
          </a:xfrm>
        </p:spPr>
      </p:pic>
      <p:sp>
        <p:nvSpPr>
          <p:cNvPr id="5" name="Text Placeholder 4"/>
          <p:cNvSpPr>
            <a:spLocks noGrp="1"/>
          </p:cNvSpPr>
          <p:nvPr>
            <p:ph type="body" sz="quarter" idx="3"/>
          </p:nvPr>
        </p:nvSpPr>
        <p:spPr/>
        <p:txBody>
          <a:bodyPr/>
          <a:lstStyle/>
          <a:p>
            <a:endParaRPr lang="en-IN"/>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xmlns="" val="0"/>
              </a:ext>
            </a:extLst>
          </a:blip>
          <a:stretch>
            <a:fillRect/>
          </a:stretch>
        </p:blipFill>
        <p:spPr>
          <a:xfrm>
            <a:off x="4648200" y="1524000"/>
            <a:ext cx="4114800" cy="4800600"/>
          </a:xfrm>
        </p:spPr>
      </p:pic>
      <p:sp>
        <p:nvSpPr>
          <p:cNvPr id="4" name="Date Placeholder 3"/>
          <p:cNvSpPr>
            <a:spLocks noGrp="1"/>
          </p:cNvSpPr>
          <p:nvPr>
            <p:ph type="dt" sz="half" idx="10"/>
          </p:nvPr>
        </p:nvSpPr>
        <p:spPr/>
        <p:txBody>
          <a:bodyPr/>
          <a:lstStyle/>
          <a:p>
            <a:pPr>
              <a:defRPr/>
            </a:pPr>
            <a:fld id="{5B529966-9A67-4B20-8FC3-244BC100B9C6}" type="datetime5">
              <a:rPr lang="en-US" smtClean="0"/>
              <a:pPr>
                <a:defRPr/>
              </a:pPr>
              <a:t>1-Feb-23</a:t>
            </a:fld>
            <a:endParaRPr lang="en-US"/>
          </a:p>
        </p:txBody>
      </p:sp>
      <p:sp>
        <p:nvSpPr>
          <p:cNvPr id="6" name="Slide Number Placeholder 5"/>
          <p:cNvSpPr>
            <a:spLocks noGrp="1"/>
          </p:cNvSpPr>
          <p:nvPr>
            <p:ph type="sldNum" sz="quarter" idx="12"/>
          </p:nvPr>
        </p:nvSpPr>
        <p:spPr/>
        <p:txBody>
          <a:bodyPr/>
          <a:lstStyle/>
          <a:p>
            <a:pPr>
              <a:defRPr/>
            </a:pPr>
            <a:fld id="{0E6A8B73-A4FD-4F43-A5AA-CABE37A33612}" type="slidenum">
              <a:rPr lang="en-US" smtClean="0"/>
              <a:pPr>
                <a:defRPr/>
              </a:pPr>
              <a:t>72</a:t>
            </a:fld>
            <a:endParaRPr lang="en-US"/>
          </a:p>
        </p:txBody>
      </p:sp>
    </p:spTree>
    <p:extLst>
      <p:ext uri="{BB962C8B-B14F-4D97-AF65-F5344CB8AC3E}">
        <p14:creationId xmlns:p14="http://schemas.microsoft.com/office/powerpoint/2010/main" xmlns="" val="927049371"/>
      </p:ext>
    </p:extLst>
  </p:cSld>
  <p:clrMapOvr>
    <a:masterClrMapping/>
  </p:clrMapOvr>
  <p:transition>
    <p:wipe dir="d"/>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Training </a:t>
            </a:r>
            <a:endParaRPr lang="en-IN" dirty="0"/>
          </a:p>
        </p:txBody>
      </p:sp>
      <p:sp>
        <p:nvSpPr>
          <p:cNvPr id="3" name="Text Placeholder 2"/>
          <p:cNvSpPr>
            <a:spLocks noGrp="1"/>
          </p:cNvSpPr>
          <p:nvPr>
            <p:ph type="body" idx="1"/>
          </p:nvPr>
        </p:nvSpPr>
        <p:spPr/>
        <p:txBody>
          <a:bodyPr/>
          <a:lstStyle/>
          <a:p>
            <a:endParaRPr lang="en-IN"/>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457200" y="1524000"/>
            <a:ext cx="4040188" cy="4648200"/>
          </a:xfrm>
        </p:spPr>
      </p:pic>
      <p:sp>
        <p:nvSpPr>
          <p:cNvPr id="5" name="Text Placeholder 4"/>
          <p:cNvSpPr>
            <a:spLocks noGrp="1"/>
          </p:cNvSpPr>
          <p:nvPr>
            <p:ph type="body" sz="quarter" idx="3"/>
          </p:nvPr>
        </p:nvSpPr>
        <p:spPr/>
        <p:txBody>
          <a:bodyPr/>
          <a:lstStyle/>
          <a:p>
            <a:endParaRPr lang="en-IN"/>
          </a:p>
        </p:txBody>
      </p:sp>
      <p:pic>
        <p:nvPicPr>
          <p:cNvPr id="8" name="Content Placeholder 7"/>
          <p:cNvPicPr>
            <a:picLocks noGrp="1" noChangeAspect="1"/>
          </p:cNvPicPr>
          <p:nvPr>
            <p:ph sz="quarter" idx="4"/>
          </p:nvPr>
        </p:nvPicPr>
        <p:blipFill>
          <a:blip r:embed="rId3" cstate="print">
            <a:extLst>
              <a:ext uri="{28A0092B-C50C-407E-A947-70E740481C1C}">
                <a14:useLocalDpi xmlns:a14="http://schemas.microsoft.com/office/drawing/2010/main" xmlns="" val="0"/>
              </a:ext>
            </a:extLst>
          </a:blip>
          <a:stretch>
            <a:fillRect/>
          </a:stretch>
        </p:blipFill>
        <p:spPr>
          <a:xfrm>
            <a:off x="4645025" y="1524000"/>
            <a:ext cx="4041775" cy="4648199"/>
          </a:xfrm>
        </p:spPr>
      </p:pic>
      <p:sp>
        <p:nvSpPr>
          <p:cNvPr id="4" name="Date Placeholder 3"/>
          <p:cNvSpPr>
            <a:spLocks noGrp="1"/>
          </p:cNvSpPr>
          <p:nvPr>
            <p:ph type="dt" sz="half" idx="10"/>
          </p:nvPr>
        </p:nvSpPr>
        <p:spPr/>
        <p:txBody>
          <a:bodyPr/>
          <a:lstStyle/>
          <a:p>
            <a:pPr>
              <a:defRPr/>
            </a:pPr>
            <a:fld id="{F8F534C5-C0F8-416E-A0F3-ED45DFA6A1F3}" type="datetime5">
              <a:rPr lang="en-US" smtClean="0"/>
              <a:pPr>
                <a:defRPr/>
              </a:pPr>
              <a:t>1-Feb-23</a:t>
            </a:fld>
            <a:endParaRPr lang="en-US"/>
          </a:p>
        </p:txBody>
      </p:sp>
      <p:sp>
        <p:nvSpPr>
          <p:cNvPr id="6" name="Slide Number Placeholder 5"/>
          <p:cNvSpPr>
            <a:spLocks noGrp="1"/>
          </p:cNvSpPr>
          <p:nvPr>
            <p:ph type="sldNum" sz="quarter" idx="12"/>
          </p:nvPr>
        </p:nvSpPr>
        <p:spPr/>
        <p:txBody>
          <a:bodyPr/>
          <a:lstStyle/>
          <a:p>
            <a:pPr>
              <a:defRPr/>
            </a:pPr>
            <a:fld id="{0E6A8B73-A4FD-4F43-A5AA-CABE37A33612}" type="slidenum">
              <a:rPr lang="en-US" smtClean="0"/>
              <a:pPr>
                <a:defRPr/>
              </a:pPr>
              <a:t>73</a:t>
            </a:fld>
            <a:endParaRPr lang="en-US"/>
          </a:p>
        </p:txBody>
      </p:sp>
    </p:spTree>
    <p:extLst>
      <p:ext uri="{BB962C8B-B14F-4D97-AF65-F5344CB8AC3E}">
        <p14:creationId xmlns:p14="http://schemas.microsoft.com/office/powerpoint/2010/main" xmlns="" val="1704940308"/>
      </p:ext>
    </p:extLst>
  </p:cSld>
  <p:clrMapOvr>
    <a:masterClrMapping/>
  </p:clrMapOvr>
  <p:transition>
    <p:wipe dir="d"/>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Users\user\Desktop\F coy movie\IMG-20210423-WA0071.jpg"/>
          <p:cNvPicPr>
            <a:picLocks noGrp="1" noChangeAspect="1" noChangeArrowheads="1"/>
          </p:cNvPicPr>
          <p:nvPr>
            <p:ph sz="half" idx="1"/>
          </p:nvPr>
        </p:nvPicPr>
        <p:blipFill>
          <a:blip r:embed="rId2"/>
          <a:srcRect/>
          <a:stretch>
            <a:fillRect/>
          </a:stretch>
        </p:blipFill>
        <p:spPr bwMode="auto">
          <a:xfrm>
            <a:off x="457200" y="76200"/>
            <a:ext cx="8305800" cy="3352800"/>
          </a:xfrm>
          <a:prstGeom prst="rect">
            <a:avLst/>
          </a:prstGeom>
          <a:noFill/>
        </p:spPr>
      </p:pic>
      <p:pic>
        <p:nvPicPr>
          <p:cNvPr id="63490" name="Picture 2" descr="C:\Users\user\Downloads\WhatsApp Image 2021-08-23 at 23.05.11.jpeg"/>
          <p:cNvPicPr>
            <a:picLocks noChangeAspect="1" noChangeArrowheads="1"/>
          </p:cNvPicPr>
          <p:nvPr/>
        </p:nvPicPr>
        <p:blipFill>
          <a:blip r:embed="rId3"/>
          <a:srcRect/>
          <a:stretch>
            <a:fillRect/>
          </a:stretch>
        </p:blipFill>
        <p:spPr bwMode="auto">
          <a:xfrm>
            <a:off x="457200" y="3505200"/>
            <a:ext cx="8305800" cy="3305174"/>
          </a:xfrm>
          <a:prstGeom prst="rect">
            <a:avLst/>
          </a:prstGeom>
          <a:noFill/>
        </p:spPr>
      </p:pic>
      <p:sp>
        <p:nvSpPr>
          <p:cNvPr id="2" name="Date Placeholder 1"/>
          <p:cNvSpPr>
            <a:spLocks noGrp="1"/>
          </p:cNvSpPr>
          <p:nvPr>
            <p:ph type="dt" sz="half" idx="10"/>
          </p:nvPr>
        </p:nvSpPr>
        <p:spPr/>
        <p:txBody>
          <a:bodyPr/>
          <a:lstStyle/>
          <a:p>
            <a:pPr>
              <a:defRPr/>
            </a:pPr>
            <a:fld id="{C4E122B6-6DF6-45F4-9B8B-D13F1899C26C}"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48D44238-11B8-4163-A5E0-7D433A404175}" type="slidenum">
              <a:rPr lang="en-US" smtClean="0"/>
              <a:pPr>
                <a:defRPr/>
              </a:pPr>
              <a:t>74</a:t>
            </a:fld>
            <a:endParaRPr lang="en-US"/>
          </a:p>
        </p:txBody>
      </p:sp>
    </p:spTree>
  </p:cSld>
  <p:clrMapOvr>
    <a:masterClrMapping/>
  </p:clrMapOvr>
  <p:transition>
    <p:wipe dir="d"/>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228600"/>
            <a:ext cx="8534400" cy="1066800"/>
          </a:xfrm>
          <a:prstGeom prst="roundRect">
            <a:avLst/>
          </a:prstGeom>
          <a:solidFill>
            <a:schemeClr val="tx2">
              <a:lumMod val="20000"/>
              <a:lumOff val="80000"/>
              <a:alpha val="7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en-US" sz="3600" b="1" dirty="0" smtClean="0">
                <a:solidFill>
                  <a:srgbClr val="FF0000"/>
                </a:solidFill>
                <a:latin typeface="+mj-lt"/>
                <a:cs typeface="Arial" pitchFamily="34" charset="0"/>
              </a:rPr>
              <a:t>TRAINING</a:t>
            </a:r>
            <a:endParaRPr lang="en-US" sz="3200" b="1" dirty="0">
              <a:solidFill>
                <a:srgbClr val="FF0000"/>
              </a:solidFill>
              <a:latin typeface="+mj-lt"/>
              <a:cs typeface="Arial" pitchFamily="34" charset="0"/>
            </a:endParaRPr>
          </a:p>
        </p:txBody>
      </p:sp>
      <p:pic>
        <p:nvPicPr>
          <p:cNvPr id="2050" name="Picture 2" descr="C:\Users\user\Desktop\F coy movie\IMG-20210413-WA0019.jpg"/>
          <p:cNvPicPr>
            <a:picLocks noChangeAspect="1" noChangeArrowheads="1"/>
          </p:cNvPicPr>
          <p:nvPr/>
        </p:nvPicPr>
        <p:blipFill>
          <a:blip r:embed="rId2"/>
          <a:srcRect/>
          <a:stretch>
            <a:fillRect/>
          </a:stretch>
        </p:blipFill>
        <p:spPr bwMode="auto">
          <a:xfrm>
            <a:off x="171450" y="1371600"/>
            <a:ext cx="3943350" cy="5257800"/>
          </a:xfrm>
          <a:prstGeom prst="rect">
            <a:avLst/>
          </a:prstGeom>
          <a:noFill/>
        </p:spPr>
      </p:pic>
      <p:pic>
        <p:nvPicPr>
          <p:cNvPr id="2051" name="Picture 3" descr="C:\Users\user\Desktop\F coy movie\IMG-20210709-WA0022.jpg"/>
          <p:cNvPicPr>
            <a:picLocks noChangeAspect="1" noChangeArrowheads="1"/>
          </p:cNvPicPr>
          <p:nvPr/>
        </p:nvPicPr>
        <p:blipFill>
          <a:blip r:embed="rId3"/>
          <a:srcRect/>
          <a:stretch>
            <a:fillRect/>
          </a:stretch>
        </p:blipFill>
        <p:spPr bwMode="auto">
          <a:xfrm>
            <a:off x="4419600" y="1371600"/>
            <a:ext cx="4419600" cy="5181600"/>
          </a:xfrm>
          <a:prstGeom prst="rect">
            <a:avLst/>
          </a:prstGeom>
          <a:noFill/>
        </p:spPr>
      </p:pic>
      <p:sp>
        <p:nvSpPr>
          <p:cNvPr id="3" name="Date Placeholder 2"/>
          <p:cNvSpPr>
            <a:spLocks noGrp="1"/>
          </p:cNvSpPr>
          <p:nvPr>
            <p:ph type="dt" sz="half" idx="10"/>
          </p:nvPr>
        </p:nvSpPr>
        <p:spPr/>
        <p:txBody>
          <a:bodyPr/>
          <a:lstStyle/>
          <a:p>
            <a:pPr>
              <a:defRPr/>
            </a:pPr>
            <a:fld id="{CA0C20EC-AA10-42A6-8814-3BC0CA881159}" type="datetime5">
              <a:rPr lang="en-US" smtClean="0"/>
              <a:pPr>
                <a:defRPr/>
              </a:pPr>
              <a:t>1-Feb-23</a:t>
            </a:fld>
            <a:endParaRPr lang="en-US"/>
          </a:p>
        </p:txBody>
      </p:sp>
      <p:sp>
        <p:nvSpPr>
          <p:cNvPr id="4" name="Slide Number Placeholder 3"/>
          <p:cNvSpPr>
            <a:spLocks noGrp="1"/>
          </p:cNvSpPr>
          <p:nvPr>
            <p:ph type="sldNum" sz="quarter" idx="12"/>
          </p:nvPr>
        </p:nvSpPr>
        <p:spPr/>
        <p:txBody>
          <a:bodyPr/>
          <a:lstStyle/>
          <a:p>
            <a:pPr>
              <a:defRPr/>
            </a:pPr>
            <a:fld id="{A4035A2D-5BE4-476D-B7D1-66270F59476C}" type="slidenum">
              <a:rPr lang="en-US" smtClean="0"/>
              <a:pPr>
                <a:defRPr/>
              </a:pPr>
              <a:t>75</a:t>
            </a:fld>
            <a:endParaRPr lang="en-US"/>
          </a:p>
        </p:txBody>
      </p:sp>
    </p:spTree>
  </p:cSld>
  <p:clrMapOvr>
    <a:masterClrMapping/>
  </p:clrMapOvr>
  <p:transition>
    <p:wipe dir="d"/>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F:\My Documents\NDRF\FEMEX\SIROHI 18\collectrate 0304\IMG_2725.JPG"/>
          <p:cNvPicPr>
            <a:picLocks noGrp="1" noChangeAspect="1" noChangeArrowheads="1"/>
          </p:cNvPicPr>
          <p:nvPr>
            <p:ph idx="1"/>
          </p:nvPr>
        </p:nvPicPr>
        <p:blipFill>
          <a:blip r:embed="rId2" cstate="print"/>
          <a:srcRect/>
          <a:stretch>
            <a:fillRect/>
          </a:stretch>
        </p:blipFill>
        <p:spPr bwMode="auto">
          <a:xfrm>
            <a:off x="76200" y="228600"/>
            <a:ext cx="8839200" cy="6400800"/>
          </a:xfrm>
          <a:prstGeom prst="rect">
            <a:avLst/>
          </a:prstGeom>
          <a:noFill/>
        </p:spPr>
      </p:pic>
      <p:sp>
        <p:nvSpPr>
          <p:cNvPr id="2" name="Date Placeholder 1"/>
          <p:cNvSpPr>
            <a:spLocks noGrp="1"/>
          </p:cNvSpPr>
          <p:nvPr>
            <p:ph type="dt" sz="half" idx="10"/>
          </p:nvPr>
        </p:nvSpPr>
        <p:spPr/>
        <p:txBody>
          <a:bodyPr/>
          <a:lstStyle/>
          <a:p>
            <a:pPr>
              <a:defRPr/>
            </a:pPr>
            <a:fld id="{4C989730-FC43-4451-9624-91AD368B5150}"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76</a:t>
            </a:fld>
            <a:endParaRPr lang="en-US"/>
          </a:p>
        </p:txBody>
      </p:sp>
    </p:spTree>
  </p:cSld>
  <p:clrMapOvr>
    <a:masterClrMapping/>
  </p:clrMapOvr>
  <p:transition>
    <p:wipe dir="d"/>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F:\My Documents\NDRF\SCHOOL SAFETY\ssp on 22april KV VADODRA\IMG_3895.JPG"/>
          <p:cNvPicPr>
            <a:picLocks noGrp="1" noChangeAspect="1" noChangeArrowheads="1"/>
          </p:cNvPicPr>
          <p:nvPr>
            <p:ph idx="1"/>
          </p:nvPr>
        </p:nvPicPr>
        <p:blipFill>
          <a:blip r:embed="rId2" cstate="print"/>
          <a:srcRect/>
          <a:stretch>
            <a:fillRect/>
          </a:stretch>
        </p:blipFill>
        <p:spPr bwMode="auto">
          <a:xfrm>
            <a:off x="76200" y="17745"/>
            <a:ext cx="8991600" cy="6764055"/>
          </a:xfrm>
          <a:prstGeom prst="rect">
            <a:avLst/>
          </a:prstGeom>
          <a:noFill/>
        </p:spPr>
      </p:pic>
      <p:sp>
        <p:nvSpPr>
          <p:cNvPr id="2" name="Date Placeholder 1"/>
          <p:cNvSpPr>
            <a:spLocks noGrp="1"/>
          </p:cNvSpPr>
          <p:nvPr>
            <p:ph type="dt" sz="half" idx="10"/>
          </p:nvPr>
        </p:nvSpPr>
        <p:spPr/>
        <p:txBody>
          <a:bodyPr/>
          <a:lstStyle/>
          <a:p>
            <a:pPr>
              <a:defRPr/>
            </a:pPr>
            <a:fld id="{E8377508-1700-49FB-B268-FC1F9E574B74}"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77</a:t>
            </a:fld>
            <a:endParaRPr lang="en-US"/>
          </a:p>
        </p:txBody>
      </p:sp>
    </p:spTree>
  </p:cSld>
  <p:clrMapOvr>
    <a:masterClrMapping/>
  </p:clrMapOvr>
  <p:transition>
    <p:wipe dir="d"/>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F:\My Documents\NDRF\SCHOOL SAFETY\ssp on 22april KV VADODRA\IMG_3853.JPG"/>
          <p:cNvPicPr>
            <a:picLocks noGrp="1" noChangeAspect="1" noChangeArrowheads="1"/>
          </p:cNvPicPr>
          <p:nvPr>
            <p:ph idx="1"/>
          </p:nvPr>
        </p:nvPicPr>
        <p:blipFill>
          <a:blip r:embed="rId2" cstate="print"/>
          <a:srcRect/>
          <a:stretch>
            <a:fillRect/>
          </a:stretch>
        </p:blipFill>
        <p:spPr bwMode="auto">
          <a:xfrm>
            <a:off x="152400" y="76200"/>
            <a:ext cx="8915400" cy="6629400"/>
          </a:xfrm>
          <a:prstGeom prst="rect">
            <a:avLst/>
          </a:prstGeom>
          <a:noFill/>
        </p:spPr>
      </p:pic>
      <p:sp>
        <p:nvSpPr>
          <p:cNvPr id="2" name="Date Placeholder 1"/>
          <p:cNvSpPr>
            <a:spLocks noGrp="1"/>
          </p:cNvSpPr>
          <p:nvPr>
            <p:ph type="dt" sz="half" idx="10"/>
          </p:nvPr>
        </p:nvSpPr>
        <p:spPr/>
        <p:txBody>
          <a:bodyPr/>
          <a:lstStyle/>
          <a:p>
            <a:pPr>
              <a:defRPr/>
            </a:pPr>
            <a:fld id="{0608CFE3-68F4-49F1-A29E-EC65204BB337}"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78</a:t>
            </a:fld>
            <a:endParaRPr lang="en-US"/>
          </a:p>
        </p:txBody>
      </p:sp>
    </p:spTree>
  </p:cSld>
  <p:clrMapOvr>
    <a:masterClrMapping/>
  </p:clrMapOvr>
  <p:transition>
    <p:wipe dir="d"/>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Contd</a:t>
            </a:r>
            <a:r>
              <a:rPr lang="en-US" dirty="0" smtClean="0"/>
              <a:t>…</a:t>
            </a:r>
            <a:endParaRPr lang="en-US" dirty="0"/>
          </a:p>
        </p:txBody>
      </p:sp>
      <p:pic>
        <p:nvPicPr>
          <p:cNvPr id="59394" name="Picture 2" descr="F:\My Documents\NDRF\MOCK EXERSISE\shilvassa\20180316_110237.jpg"/>
          <p:cNvPicPr>
            <a:picLocks noGrp="1" noChangeAspect="1" noChangeArrowheads="1"/>
          </p:cNvPicPr>
          <p:nvPr>
            <p:ph sz="half" idx="1"/>
          </p:nvPr>
        </p:nvPicPr>
        <p:blipFill>
          <a:blip r:embed="rId2" cstate="print"/>
          <a:srcRect/>
          <a:stretch>
            <a:fillRect/>
          </a:stretch>
        </p:blipFill>
        <p:spPr bwMode="auto">
          <a:xfrm>
            <a:off x="76200" y="1524000"/>
            <a:ext cx="4495800" cy="5257800"/>
          </a:xfrm>
          <a:prstGeom prst="rect">
            <a:avLst/>
          </a:prstGeom>
          <a:noFill/>
        </p:spPr>
      </p:pic>
      <p:pic>
        <p:nvPicPr>
          <p:cNvPr id="59395" name="Picture 3" descr="F:\My Documents\NDRF\MOCK EXERSISE\shilvassa\20180316_110956.jpg"/>
          <p:cNvPicPr>
            <a:picLocks noGrp="1" noChangeAspect="1" noChangeArrowheads="1"/>
          </p:cNvPicPr>
          <p:nvPr>
            <p:ph sz="half" idx="2"/>
          </p:nvPr>
        </p:nvPicPr>
        <p:blipFill>
          <a:blip r:embed="rId3" cstate="print"/>
          <a:srcRect/>
          <a:stretch>
            <a:fillRect/>
          </a:stretch>
        </p:blipFill>
        <p:spPr bwMode="auto">
          <a:xfrm rot="5400000">
            <a:off x="4229100" y="1943100"/>
            <a:ext cx="5257800" cy="4419600"/>
          </a:xfrm>
          <a:prstGeom prst="rect">
            <a:avLst/>
          </a:prstGeom>
          <a:noFill/>
        </p:spPr>
      </p:pic>
      <p:sp>
        <p:nvSpPr>
          <p:cNvPr id="3" name="Date Placeholder 2"/>
          <p:cNvSpPr>
            <a:spLocks noGrp="1"/>
          </p:cNvSpPr>
          <p:nvPr>
            <p:ph type="dt" sz="half" idx="10"/>
          </p:nvPr>
        </p:nvSpPr>
        <p:spPr/>
        <p:txBody>
          <a:bodyPr/>
          <a:lstStyle/>
          <a:p>
            <a:pPr>
              <a:defRPr/>
            </a:pPr>
            <a:fld id="{15CF1B93-6CE5-492A-9C53-F1490298AA54}" type="datetime5">
              <a:rPr lang="en-US" smtClean="0"/>
              <a:pPr>
                <a:defRPr/>
              </a:pPr>
              <a:t>1-Feb-23</a:t>
            </a:fld>
            <a:endParaRPr lang="en-US"/>
          </a:p>
        </p:txBody>
      </p:sp>
      <p:sp>
        <p:nvSpPr>
          <p:cNvPr id="4" name="Slide Number Placeholder 3"/>
          <p:cNvSpPr>
            <a:spLocks noGrp="1"/>
          </p:cNvSpPr>
          <p:nvPr>
            <p:ph type="sldNum" sz="quarter" idx="12"/>
          </p:nvPr>
        </p:nvSpPr>
        <p:spPr/>
        <p:txBody>
          <a:bodyPr/>
          <a:lstStyle/>
          <a:p>
            <a:pPr>
              <a:defRPr/>
            </a:pPr>
            <a:fld id="{48D44238-11B8-4163-A5E0-7D433A404175}" type="slidenum">
              <a:rPr lang="en-US" smtClean="0"/>
              <a:pPr>
                <a:defRPr/>
              </a:pPr>
              <a:t>79</a:t>
            </a:fld>
            <a:endParaRPr lang="en-US"/>
          </a:p>
        </p:txBody>
      </p:sp>
    </p:spTree>
  </p:cSld>
  <p:clrMapOvr>
    <a:masterClrMapping/>
  </p:clrMapOvr>
  <p:transition>
    <p:wipe dir="d"/>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My Documents\NDRF\MOCK EXERSISE\shilvassa\20180316_112008.jpg"/>
          <p:cNvPicPr>
            <a:picLocks noGrp="1" noChangeAspect="1" noChangeArrowheads="1"/>
          </p:cNvPicPr>
          <p:nvPr>
            <p:ph sz="half" idx="1"/>
          </p:nvPr>
        </p:nvPicPr>
        <p:blipFill>
          <a:blip r:embed="rId2" cstate="print"/>
          <a:srcRect/>
          <a:stretch>
            <a:fillRect/>
          </a:stretch>
        </p:blipFill>
        <p:spPr bwMode="auto">
          <a:xfrm>
            <a:off x="381000" y="3429001"/>
            <a:ext cx="8305800" cy="3276599"/>
          </a:xfrm>
          <a:prstGeom prst="rect">
            <a:avLst/>
          </a:prstGeom>
          <a:noFill/>
        </p:spPr>
      </p:pic>
      <p:pic>
        <p:nvPicPr>
          <p:cNvPr id="60419" name="Picture 3" descr="F:\My Documents\NDRF\MOCK EXERSISE\shilvassa\20180316_112507.jpg"/>
          <p:cNvPicPr>
            <a:picLocks noGrp="1" noChangeAspect="1" noChangeArrowheads="1"/>
          </p:cNvPicPr>
          <p:nvPr>
            <p:ph sz="half" idx="2"/>
          </p:nvPr>
        </p:nvPicPr>
        <p:blipFill>
          <a:blip r:embed="rId3" cstate="print"/>
          <a:srcRect/>
          <a:stretch>
            <a:fillRect/>
          </a:stretch>
        </p:blipFill>
        <p:spPr bwMode="auto">
          <a:xfrm>
            <a:off x="381000" y="76200"/>
            <a:ext cx="8305800" cy="3276600"/>
          </a:xfrm>
          <a:prstGeom prst="rect">
            <a:avLst/>
          </a:prstGeom>
          <a:noFill/>
        </p:spPr>
      </p:pic>
      <p:sp>
        <p:nvSpPr>
          <p:cNvPr id="2" name="Date Placeholder 1"/>
          <p:cNvSpPr>
            <a:spLocks noGrp="1"/>
          </p:cNvSpPr>
          <p:nvPr>
            <p:ph type="dt" sz="half" idx="10"/>
          </p:nvPr>
        </p:nvSpPr>
        <p:spPr/>
        <p:txBody>
          <a:bodyPr/>
          <a:lstStyle/>
          <a:p>
            <a:pPr>
              <a:defRPr/>
            </a:pPr>
            <a:fld id="{E6EE3E2D-7225-44EC-9250-48B4DFC71B15}"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48D44238-11B8-4163-A5E0-7D433A404175}" type="slidenum">
              <a:rPr lang="en-US" smtClean="0"/>
              <a:pPr>
                <a:defRPr/>
              </a:pPr>
              <a:t>80</a:t>
            </a:fld>
            <a:endParaRPr lang="en-US"/>
          </a:p>
        </p:txBody>
      </p:sp>
    </p:spTree>
  </p:cSld>
  <p:clrMapOvr>
    <a:masterClrMapping/>
  </p:clrMapOvr>
  <p:transition>
    <p:wipe dir="d"/>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F:\My Documents\NDRF\MOCK EXERSISE\shilvassa\IMG_2412.JPG"/>
          <p:cNvPicPr>
            <a:picLocks noGrp="1" noChangeAspect="1" noChangeArrowheads="1"/>
          </p:cNvPicPr>
          <p:nvPr>
            <p:ph sz="half" idx="1"/>
          </p:nvPr>
        </p:nvPicPr>
        <p:blipFill>
          <a:blip r:embed="rId2" cstate="print"/>
          <a:srcRect/>
          <a:stretch>
            <a:fillRect/>
          </a:stretch>
        </p:blipFill>
        <p:spPr bwMode="auto">
          <a:xfrm>
            <a:off x="76200" y="685800"/>
            <a:ext cx="4495800" cy="5334000"/>
          </a:xfrm>
          <a:prstGeom prst="rect">
            <a:avLst/>
          </a:prstGeom>
          <a:noFill/>
        </p:spPr>
      </p:pic>
      <p:pic>
        <p:nvPicPr>
          <p:cNvPr id="61443" name="Picture 3" descr="F:\My Documents\NDRF\MOCK EXERSISE\shilvassa\IMG_2427.JPG"/>
          <p:cNvPicPr>
            <a:picLocks noGrp="1" noChangeAspect="1" noChangeArrowheads="1"/>
          </p:cNvPicPr>
          <p:nvPr>
            <p:ph sz="half" idx="2"/>
          </p:nvPr>
        </p:nvPicPr>
        <p:blipFill>
          <a:blip r:embed="rId3" cstate="print"/>
          <a:srcRect/>
          <a:stretch>
            <a:fillRect/>
          </a:stretch>
        </p:blipFill>
        <p:spPr bwMode="auto">
          <a:xfrm rot="5400000">
            <a:off x="4191000" y="1143001"/>
            <a:ext cx="5334000" cy="4419599"/>
          </a:xfrm>
          <a:prstGeom prst="rect">
            <a:avLst/>
          </a:prstGeom>
          <a:noFill/>
        </p:spPr>
      </p:pic>
      <p:sp>
        <p:nvSpPr>
          <p:cNvPr id="2" name="Date Placeholder 1"/>
          <p:cNvSpPr>
            <a:spLocks noGrp="1"/>
          </p:cNvSpPr>
          <p:nvPr>
            <p:ph type="dt" sz="half" idx="10"/>
          </p:nvPr>
        </p:nvSpPr>
        <p:spPr/>
        <p:txBody>
          <a:bodyPr/>
          <a:lstStyle/>
          <a:p>
            <a:pPr>
              <a:defRPr/>
            </a:pPr>
            <a:fld id="{A8C48E77-55DD-4358-9BF5-77CB96E73B2E}"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48D44238-11B8-4163-A5E0-7D433A404175}" type="slidenum">
              <a:rPr lang="en-US" smtClean="0"/>
              <a:pPr>
                <a:defRPr/>
              </a:pPr>
              <a:t>81</a:t>
            </a:fld>
            <a:endParaRPr lang="en-US"/>
          </a:p>
        </p:txBody>
      </p:sp>
    </p:spTree>
  </p:cSld>
  <p:clrMapOvr>
    <a:masterClrMapping/>
  </p:clrMapOvr>
  <p:transition>
    <p:wipe dir="d"/>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Contd</a:t>
            </a:r>
            <a:r>
              <a:rPr lang="en-IN" dirty="0" smtClean="0"/>
              <a:t>…</a:t>
            </a:r>
            <a:endParaRPr lang="en-IN" dirty="0"/>
          </a:p>
        </p:txBody>
      </p:sp>
      <p:pic>
        <p:nvPicPr>
          <p:cNvPr id="4" name="Picture 4" descr="F:\MOCK EXERCISES\2015\VATVA MOCK &amp; EXHIBITION 18 &amp; 19-3-15\mock at vatva on 18-3 to 19-3-15\DSC00552.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1600200"/>
            <a:ext cx="8153399" cy="449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Date Placeholder 2"/>
          <p:cNvSpPr>
            <a:spLocks noGrp="1"/>
          </p:cNvSpPr>
          <p:nvPr>
            <p:ph type="dt" sz="half" idx="10"/>
          </p:nvPr>
        </p:nvSpPr>
        <p:spPr/>
        <p:txBody>
          <a:bodyPr/>
          <a:lstStyle/>
          <a:p>
            <a:pPr>
              <a:defRPr/>
            </a:pPr>
            <a:fld id="{00AF4A45-92BC-4DB9-9C16-C4AFE25380D7}"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B8690DB4-A0C0-4ED3-AAA7-EA4D2C0A6636}" type="slidenum">
              <a:rPr lang="en-US" smtClean="0"/>
              <a:pPr>
                <a:defRPr/>
              </a:pPr>
              <a:t>82</a:t>
            </a:fld>
            <a:endParaRPr lang="en-US"/>
          </a:p>
        </p:txBody>
      </p:sp>
    </p:spTree>
    <p:extLst>
      <p:ext uri="{BB962C8B-B14F-4D97-AF65-F5344CB8AC3E}">
        <p14:creationId xmlns:p14="http://schemas.microsoft.com/office/powerpoint/2010/main" xmlns="" val="446039187"/>
      </p:ext>
    </p:extLst>
  </p:cSld>
  <p:clrMapOvr>
    <a:masterClrMapping/>
  </p:clrMapOvr>
  <p:transition>
    <p:wipe dir="d"/>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Contd</a:t>
            </a:r>
            <a:r>
              <a:rPr lang="en-IN" dirty="0" smtClean="0"/>
              <a:t>…</a:t>
            </a:r>
            <a:endParaRPr lang="en-IN" dirty="0"/>
          </a:p>
        </p:txBody>
      </p:sp>
      <p:pic>
        <p:nvPicPr>
          <p:cNvPr id="4" name="Picture 6" descr="100_0747"/>
          <p:cNvPicPr>
            <a:picLocks noGrp="1" noChangeAspect="1" noChangeArrowheads="1"/>
          </p:cNvPicPr>
          <p:nvPr>
            <p:ph idx="1"/>
          </p:nvPr>
        </p:nvPicPr>
        <p:blipFill>
          <a:blip r:embed="rId2" cstate="print"/>
          <a:srcRect/>
          <a:stretch>
            <a:fillRect/>
          </a:stretch>
        </p:blipFill>
        <p:spPr bwMode="auto">
          <a:xfrm>
            <a:off x="533400" y="1600200"/>
            <a:ext cx="8077199" cy="4495800"/>
          </a:xfrm>
          <a:prstGeom prst="rect">
            <a:avLst/>
          </a:prstGeom>
          <a:noFill/>
          <a:ln w="9525">
            <a:noFill/>
            <a:miter lim="800000"/>
            <a:headEnd/>
            <a:tailEnd/>
          </a:ln>
        </p:spPr>
      </p:pic>
      <p:sp>
        <p:nvSpPr>
          <p:cNvPr id="3" name="Date Placeholder 2"/>
          <p:cNvSpPr>
            <a:spLocks noGrp="1"/>
          </p:cNvSpPr>
          <p:nvPr>
            <p:ph type="dt" sz="half" idx="10"/>
          </p:nvPr>
        </p:nvSpPr>
        <p:spPr/>
        <p:txBody>
          <a:bodyPr/>
          <a:lstStyle/>
          <a:p>
            <a:pPr>
              <a:defRPr/>
            </a:pPr>
            <a:fld id="{CDC802A8-071A-433D-9221-869ADE94395F}"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B8690DB4-A0C0-4ED3-AAA7-EA4D2C0A6636}" type="slidenum">
              <a:rPr lang="en-US" smtClean="0"/>
              <a:pPr>
                <a:defRPr/>
              </a:pPr>
              <a:t>83</a:t>
            </a:fld>
            <a:endParaRPr lang="en-US"/>
          </a:p>
        </p:txBody>
      </p:sp>
    </p:spTree>
    <p:extLst>
      <p:ext uri="{BB962C8B-B14F-4D97-AF65-F5344CB8AC3E}">
        <p14:creationId xmlns:p14="http://schemas.microsoft.com/office/powerpoint/2010/main" xmlns="" val="3677474534"/>
      </p:ext>
    </p:extLst>
  </p:cSld>
  <p:clrMapOvr>
    <a:masterClrMapping/>
  </p:clrMapOvr>
  <p:transition>
    <p:wipe dir="d"/>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Contd..</a:t>
            </a:r>
            <a:endParaRPr lang="en-IN" dirty="0"/>
          </a:p>
        </p:txBody>
      </p:sp>
      <p:pic>
        <p:nvPicPr>
          <p:cNvPr id="4" name="Picture 2" descr="D:\MOCK EXERCISE photos\MOCK WITH RAILWAYS\MOCK AT KOTA RLY STN on 13-02-2014\DSC03481.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1" y="1600200"/>
            <a:ext cx="8305800" cy="449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Date Placeholder 2"/>
          <p:cNvSpPr>
            <a:spLocks noGrp="1"/>
          </p:cNvSpPr>
          <p:nvPr>
            <p:ph type="dt" sz="half" idx="10"/>
          </p:nvPr>
        </p:nvSpPr>
        <p:spPr/>
        <p:txBody>
          <a:bodyPr/>
          <a:lstStyle/>
          <a:p>
            <a:pPr>
              <a:defRPr/>
            </a:pPr>
            <a:fld id="{5BE8D4EB-69C8-4B9C-ABF9-EAB866FC2D19}" type="datetime5">
              <a:rPr lang="en-US" smtClean="0"/>
              <a:pPr>
                <a:defRPr/>
              </a:pPr>
              <a:t>1-Feb-23</a:t>
            </a:fld>
            <a:endParaRPr lang="en-US"/>
          </a:p>
        </p:txBody>
      </p:sp>
      <p:sp>
        <p:nvSpPr>
          <p:cNvPr id="5" name="Slide Number Placeholder 4"/>
          <p:cNvSpPr>
            <a:spLocks noGrp="1"/>
          </p:cNvSpPr>
          <p:nvPr>
            <p:ph type="sldNum" sz="quarter" idx="12"/>
          </p:nvPr>
        </p:nvSpPr>
        <p:spPr/>
        <p:txBody>
          <a:bodyPr/>
          <a:lstStyle/>
          <a:p>
            <a:pPr>
              <a:defRPr/>
            </a:pPr>
            <a:fld id="{B8690DB4-A0C0-4ED3-AAA7-EA4D2C0A6636}" type="slidenum">
              <a:rPr lang="en-US" smtClean="0"/>
              <a:pPr>
                <a:defRPr/>
              </a:pPr>
              <a:t>84</a:t>
            </a:fld>
            <a:endParaRPr lang="en-US"/>
          </a:p>
        </p:txBody>
      </p:sp>
    </p:spTree>
    <p:extLst>
      <p:ext uri="{BB962C8B-B14F-4D97-AF65-F5344CB8AC3E}">
        <p14:creationId xmlns:p14="http://schemas.microsoft.com/office/powerpoint/2010/main" xmlns="" val="3546780698"/>
      </p:ext>
    </p:extLst>
  </p:cSld>
  <p:clrMapOvr>
    <a:masterClrMapping/>
  </p:clrMapOvr>
  <p:transition>
    <p:wipe dir="d"/>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0" y="3048000"/>
            <a:ext cx="9144000" cy="685800"/>
          </a:xfrm>
        </p:spPr>
        <p:txBody>
          <a:bodyPr rtlCol="0">
            <a:noAutofit/>
          </a:bodyPr>
          <a:lstStyle/>
          <a:p>
            <a:pPr eaLnBrk="1" fontAlgn="auto" hangingPunct="1">
              <a:spcAft>
                <a:spcPts val="0"/>
              </a:spcAft>
              <a:defRPr/>
            </a:pPr>
            <a:r>
              <a:rPr lang="en-US" sz="6000" b="1" dirty="0" err="1">
                <a:solidFill>
                  <a:srgbClr val="002060"/>
                </a:solidFill>
                <a:latin typeface="Lucida Handwriting" pitchFamily="66" charset="0"/>
              </a:rPr>
              <a:t>Thankyou</a:t>
            </a:r>
            <a:r>
              <a:rPr lang="en-US" sz="6000" b="1" dirty="0">
                <a:solidFill>
                  <a:srgbClr val="002060"/>
                </a:solidFill>
                <a:latin typeface="Lucida Handwriting" pitchFamily="66" charset="0"/>
              </a:rPr>
              <a:t>!</a:t>
            </a:r>
          </a:p>
        </p:txBody>
      </p:sp>
      <p:sp>
        <p:nvSpPr>
          <p:cNvPr id="46083" name="Content Placeholder 2"/>
          <p:cNvSpPr>
            <a:spLocks noGrp="1"/>
          </p:cNvSpPr>
          <p:nvPr>
            <p:ph idx="1"/>
          </p:nvPr>
        </p:nvSpPr>
        <p:spPr>
          <a:xfrm>
            <a:off x="0" y="838200"/>
            <a:ext cx="9144000" cy="6019800"/>
          </a:xfrm>
        </p:spPr>
        <p:txBody>
          <a:bodyPr>
            <a:normAutofit/>
          </a:bodyPr>
          <a:lstStyle/>
          <a:p>
            <a:pPr algn="r" eaLnBrk="1" hangingPunct="1">
              <a:buFont typeface="Wingdings 2" pitchFamily="18" charset="2"/>
              <a:buNone/>
            </a:pPr>
            <a:r>
              <a:rPr lang="en-US" sz="2400" b="1" dirty="0"/>
              <a:t>	</a:t>
            </a:r>
            <a:endParaRPr lang="en-US" sz="2800" b="1" dirty="0">
              <a:solidFill>
                <a:srgbClr val="C00000"/>
              </a:solidFill>
            </a:endParaRPr>
          </a:p>
          <a:p>
            <a:pPr algn="ctr" eaLnBrk="1" hangingPunct="1">
              <a:buFont typeface="Wingdings 2" pitchFamily="18" charset="2"/>
              <a:buNone/>
            </a:pPr>
            <a:endParaRPr lang="en-US" sz="1400" b="1" u="sng" dirty="0">
              <a:solidFill>
                <a:srgbClr val="C00000"/>
              </a:solidFill>
            </a:endParaRPr>
          </a:p>
          <a:p>
            <a:pPr algn="ctr" eaLnBrk="1" hangingPunct="1">
              <a:buFont typeface="Arial" charset="0"/>
              <a:buNone/>
            </a:pPr>
            <a:endParaRPr lang="en-US" sz="1200" b="1" u="sng" dirty="0">
              <a:solidFill>
                <a:srgbClr val="C00000"/>
              </a:solidFill>
            </a:endParaRPr>
          </a:p>
          <a:p>
            <a:pPr algn="ctr" eaLnBrk="1" hangingPunct="1">
              <a:buFont typeface="Wingdings 2" pitchFamily="18" charset="2"/>
              <a:buNone/>
            </a:pPr>
            <a:endParaRPr lang="en-US" sz="1600" b="1" dirty="0">
              <a:solidFill>
                <a:srgbClr val="C00000"/>
              </a:solidFill>
            </a:endParaRPr>
          </a:p>
        </p:txBody>
      </p:sp>
      <p:sp>
        <p:nvSpPr>
          <p:cNvPr id="2" name="Date Placeholder 1"/>
          <p:cNvSpPr>
            <a:spLocks noGrp="1"/>
          </p:cNvSpPr>
          <p:nvPr>
            <p:ph type="dt" sz="half" idx="10"/>
          </p:nvPr>
        </p:nvSpPr>
        <p:spPr/>
        <p:txBody>
          <a:bodyPr/>
          <a:lstStyle/>
          <a:p>
            <a:pPr>
              <a:defRPr/>
            </a:pPr>
            <a:fld id="{21A77F74-4DC8-4E85-B42D-1E944DA602D6}" type="datetime5">
              <a:rPr lang="en-US" smtClean="0"/>
              <a:pPr>
                <a:defRPr/>
              </a:pPr>
              <a:t>1-Feb-23</a:t>
            </a:fld>
            <a:endParaRPr lang="en-US"/>
          </a:p>
        </p:txBody>
      </p:sp>
      <p:sp>
        <p:nvSpPr>
          <p:cNvPr id="3" name="Slide Number Placeholder 2"/>
          <p:cNvSpPr>
            <a:spLocks noGrp="1"/>
          </p:cNvSpPr>
          <p:nvPr>
            <p:ph type="sldNum" sz="quarter" idx="12"/>
          </p:nvPr>
        </p:nvSpPr>
        <p:spPr/>
        <p:txBody>
          <a:bodyPr/>
          <a:lstStyle/>
          <a:p>
            <a:pPr>
              <a:defRPr/>
            </a:pPr>
            <a:fld id="{B8690DB4-A0C0-4ED3-AAA7-EA4D2C0A6636}" type="slidenum">
              <a:rPr lang="en-US" smtClean="0"/>
              <a:pPr>
                <a:defRPr/>
              </a:pPr>
              <a:t>85</a:t>
            </a:fld>
            <a:endParaRPr lang="en-US"/>
          </a:p>
        </p:txBody>
      </p:sp>
    </p:spTree>
    <p:extLst>
      <p:ext uri="{BB962C8B-B14F-4D97-AF65-F5344CB8AC3E}">
        <p14:creationId xmlns:p14="http://schemas.microsoft.com/office/powerpoint/2010/main" xmlns="" val="3690392290"/>
      </p:ext>
    </p:extLst>
  </p:cSld>
  <p:clrMapOvr>
    <a:masterClrMapping/>
  </p:clrMapOvr>
  <p:transition>
    <p:wipe dir="d"/>
  </p:transition>
  <p:timing>
    <p:tnLst>
      <p:par>
        <p:cTn id="1" dur="indefinite" restart="never" nodeType="tmRoot"/>
      </p:par>
    </p:tnLst>
  </p:timing>
</p:sld>
</file>

<file path=ppt/theme/theme1.xml><?xml version="1.0" encoding="utf-8"?>
<a:theme xmlns:a="http://schemas.openxmlformats.org/drawingml/2006/main" name="Teamwor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amwork">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amwork 1">
        <a:dk1>
          <a:srgbClr val="000078"/>
        </a:dk1>
        <a:lt1>
          <a:srgbClr val="FFFFFF"/>
        </a:lt1>
        <a:dk2>
          <a:srgbClr val="000066"/>
        </a:dk2>
        <a:lt2>
          <a:srgbClr val="CCECFF"/>
        </a:lt2>
        <a:accent1>
          <a:srgbClr val="0099CC"/>
        </a:accent1>
        <a:accent2>
          <a:srgbClr val="008080"/>
        </a:accent2>
        <a:accent3>
          <a:srgbClr val="AAAAB8"/>
        </a:accent3>
        <a:accent4>
          <a:srgbClr val="DADADA"/>
        </a:accent4>
        <a:accent5>
          <a:srgbClr val="AACAE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Teamwork 2">
        <a:dk1>
          <a:srgbClr val="0000A6"/>
        </a:dk1>
        <a:lt1>
          <a:srgbClr val="FFFFFF"/>
        </a:lt1>
        <a:dk2>
          <a:srgbClr val="000099"/>
        </a:dk2>
        <a:lt2>
          <a:srgbClr val="CCFFFF"/>
        </a:lt2>
        <a:accent1>
          <a:srgbClr val="00CCFF"/>
        </a:accent1>
        <a:accent2>
          <a:srgbClr val="FFE701"/>
        </a:accent2>
        <a:accent3>
          <a:srgbClr val="AAAACA"/>
        </a:accent3>
        <a:accent4>
          <a:srgbClr val="DADADA"/>
        </a:accent4>
        <a:accent5>
          <a:srgbClr val="AAE2FF"/>
        </a:accent5>
        <a:accent6>
          <a:srgbClr val="E7D101"/>
        </a:accent6>
        <a:hlink>
          <a:srgbClr val="FFCC66"/>
        </a:hlink>
        <a:folHlink>
          <a:srgbClr val="00CA00"/>
        </a:folHlink>
      </a:clrScheme>
      <a:clrMap bg1="dk2" tx1="lt1" bg2="dk1" tx2="lt2" accent1="accent1" accent2="accent2" accent3="accent3" accent4="accent4" accent5="accent5" accent6="accent6" hlink="hlink" folHlink="folHlink"/>
    </a:extraClrScheme>
    <a:extraClrScheme>
      <a:clrScheme name="Teamwork 3">
        <a:dk1>
          <a:srgbClr val="000000"/>
        </a:dk1>
        <a:lt1>
          <a:srgbClr val="E0EBF6"/>
        </a:lt1>
        <a:dk2>
          <a:srgbClr val="77A4AF"/>
        </a:dk2>
        <a:lt2>
          <a:srgbClr val="F3F7FB"/>
        </a:lt2>
        <a:accent1>
          <a:srgbClr val="B9C4D7"/>
        </a:accent1>
        <a:accent2>
          <a:srgbClr val="B1A1C5"/>
        </a:accent2>
        <a:accent3>
          <a:srgbClr val="EDF3FA"/>
        </a:accent3>
        <a:accent4>
          <a:srgbClr val="000000"/>
        </a:accent4>
        <a:accent5>
          <a:srgbClr val="D9DEE8"/>
        </a:accent5>
        <a:accent6>
          <a:srgbClr val="A091B2"/>
        </a:accent6>
        <a:hlink>
          <a:srgbClr val="3F2FB5"/>
        </a:hlink>
        <a:folHlink>
          <a:srgbClr val="318944"/>
        </a:folHlink>
      </a:clrScheme>
      <a:clrMap bg1="lt1" tx1="dk1" bg2="lt2" tx2="dk2" accent1="accent1" accent2="accent2" accent3="accent3" accent4="accent4" accent5="accent5" accent6="accent6" hlink="hlink" folHlink="folHlink"/>
    </a:extraClrScheme>
    <a:extraClrScheme>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clrMap bg1="dk2" tx1="lt1" bg2="dk1" tx2="lt2" accent1="accent1" accent2="accent2" accent3="accent3" accent4="accent4" accent5="accent5" accent6="accent6" hlink="hlink" folHlink="folHlink"/>
    </a:extraClrScheme>
    <a:extraClrScheme>
      <a:clrScheme name="Teamwork 5">
        <a:dk1>
          <a:srgbClr val="8ABA8D"/>
        </a:dk1>
        <a:lt1>
          <a:srgbClr val="FFFFFF"/>
        </a:lt1>
        <a:dk2>
          <a:srgbClr val="6FB56D"/>
        </a:dk2>
        <a:lt2>
          <a:srgbClr val="DCF1F4"/>
        </a:lt2>
        <a:accent1>
          <a:srgbClr val="2E7E2E"/>
        </a:accent1>
        <a:accent2>
          <a:srgbClr val="25735D"/>
        </a:accent2>
        <a:accent3>
          <a:srgbClr val="BBD7BA"/>
        </a:accent3>
        <a:accent4>
          <a:srgbClr val="DADADA"/>
        </a:accent4>
        <a:accent5>
          <a:srgbClr val="ADC0AD"/>
        </a:accent5>
        <a:accent6>
          <a:srgbClr val="206853"/>
        </a:accent6>
        <a:hlink>
          <a:srgbClr val="FFFF00"/>
        </a:hlink>
        <a:folHlink>
          <a:srgbClr val="FFF4BF"/>
        </a:folHlink>
      </a:clrScheme>
      <a:clrMap bg1="dk2" tx1="lt1" bg2="dk1" tx2="lt2" accent1="accent1" accent2="accent2" accent3="accent3" accent4="accent4" accent5="accent5" accent6="accent6" hlink="hlink" folHlink="folHlink"/>
    </a:extraClrScheme>
    <a:extraClrScheme>
      <a:clrScheme name="Teamwork 6">
        <a:dk1>
          <a:srgbClr val="005400"/>
        </a:dk1>
        <a:lt1>
          <a:srgbClr val="FFFFFF"/>
        </a:lt1>
        <a:dk2>
          <a:srgbClr val="004800"/>
        </a:dk2>
        <a:lt2>
          <a:srgbClr val="D6D8C0"/>
        </a:lt2>
        <a:accent1>
          <a:srgbClr val="339933"/>
        </a:accent1>
        <a:accent2>
          <a:srgbClr val="7D8C70"/>
        </a:accent2>
        <a:accent3>
          <a:srgbClr val="AAB1AA"/>
        </a:accent3>
        <a:accent4>
          <a:srgbClr val="DADADA"/>
        </a:accent4>
        <a:accent5>
          <a:srgbClr val="ADCAAD"/>
        </a:accent5>
        <a:accent6>
          <a:srgbClr val="717E65"/>
        </a:accent6>
        <a:hlink>
          <a:srgbClr val="CCCC00"/>
        </a:hlink>
        <a:folHlink>
          <a:srgbClr val="85B3B1"/>
        </a:folHlink>
      </a:clrScheme>
      <a:clrMap bg1="dk2" tx1="lt1" bg2="dk1" tx2="lt2" accent1="accent1" accent2="accent2" accent3="accent3" accent4="accent4" accent5="accent5" accent6="accent6" hlink="hlink" folHlink="folHlink"/>
    </a:extraClrScheme>
    <a:extraClrScheme>
      <a:clrScheme name="Teamwork 7">
        <a:dk1>
          <a:srgbClr val="000000"/>
        </a:dk1>
        <a:lt1>
          <a:srgbClr val="F5F0BD"/>
        </a:lt1>
        <a:dk2>
          <a:srgbClr val="BD9D69"/>
        </a:dk2>
        <a:lt2>
          <a:srgbClr val="FFFFCC"/>
        </a:lt2>
        <a:accent1>
          <a:srgbClr val="CDBB77"/>
        </a:accent1>
        <a:accent2>
          <a:srgbClr val="F8EBD0"/>
        </a:accent2>
        <a:accent3>
          <a:srgbClr val="F9F6DB"/>
        </a:accent3>
        <a:accent4>
          <a:srgbClr val="000000"/>
        </a:accent4>
        <a:accent5>
          <a:srgbClr val="E3DABD"/>
        </a:accent5>
        <a:accent6>
          <a:srgbClr val="E1D5BC"/>
        </a:accent6>
        <a:hlink>
          <a:srgbClr val="FF9900"/>
        </a:hlink>
        <a:folHlink>
          <a:srgbClr val="C64B00"/>
        </a:folHlink>
      </a:clrScheme>
      <a:clrMap bg1="lt1" tx1="dk1" bg2="lt2" tx2="dk2" accent1="accent1" accent2="accent2" accent3="accent3" accent4="accent4" accent5="accent5" accent6="accent6" hlink="hlink" folHlink="folHlink"/>
    </a:extraClrScheme>
    <a:extraClrScheme>
      <a:clrScheme name="Teamwork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clrMap bg1="lt1" tx1="dk1" bg2="lt2" tx2="dk2" accent1="accent1" accent2="accent2" accent3="accent3" accent4="accent4" accent5="accent5" accent6="accent6" hlink="hlink" folHlink="folHlink"/>
    </a:extraClrScheme>
    <a:extraClrScheme>
      <a:clrScheme name="Teamwork 9">
        <a:dk1>
          <a:srgbClr val="8A0000"/>
        </a:dk1>
        <a:lt1>
          <a:srgbClr val="FFFFFF"/>
        </a:lt1>
        <a:dk2>
          <a:srgbClr val="800000"/>
        </a:dk2>
        <a:lt2>
          <a:srgbClr val="FFFFCC"/>
        </a:lt2>
        <a:accent1>
          <a:srgbClr val="FF5831"/>
        </a:accent1>
        <a:accent2>
          <a:srgbClr val="C5543D"/>
        </a:accent2>
        <a:accent3>
          <a:srgbClr val="C0AAAA"/>
        </a:accent3>
        <a:accent4>
          <a:srgbClr val="DADADA"/>
        </a:accent4>
        <a:accent5>
          <a:srgbClr val="FFB4AD"/>
        </a:accent5>
        <a:accent6>
          <a:srgbClr val="B24B36"/>
        </a:accent6>
        <a:hlink>
          <a:srgbClr val="FFFFCC"/>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2110</TotalTime>
  <Words>2093</Words>
  <Application>Microsoft Office PowerPoint</Application>
  <PresentationFormat>On-screen Show (4:3)</PresentationFormat>
  <Paragraphs>707</Paragraphs>
  <Slides>85</Slides>
  <Notes>16</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85</vt:i4>
      </vt:variant>
    </vt:vector>
  </HeadingPairs>
  <TitlesOfParts>
    <vt:vector size="87" baseType="lpstr">
      <vt:lpstr>Teamwork</vt:lpstr>
      <vt:lpstr>Clip</vt:lpstr>
      <vt:lpstr>DISASTER  MANAGEMENT  </vt:lpstr>
      <vt:lpstr>DEFINITION OF DISASTER AS PER DM ACT, 2005</vt:lpstr>
      <vt:lpstr>Slide 3</vt:lpstr>
      <vt:lpstr>Vulnerability Profile of India </vt:lpstr>
      <vt:lpstr>Slide 5</vt:lpstr>
      <vt:lpstr>Slide 6</vt:lpstr>
      <vt:lpstr>Slide 7</vt:lpstr>
      <vt:lpstr>Slide 8</vt:lpstr>
      <vt:lpstr>Now Classify Disasters  </vt:lpstr>
      <vt:lpstr>Classification Of Disaster</vt:lpstr>
      <vt:lpstr>Name Some Disasters</vt:lpstr>
      <vt:lpstr>Earthquake</vt:lpstr>
      <vt:lpstr>Flood/Flash Flood</vt:lpstr>
      <vt:lpstr>Drought</vt:lpstr>
      <vt:lpstr>Cyclone/Tsunami</vt:lpstr>
      <vt:lpstr>Landslide</vt:lpstr>
      <vt:lpstr>Fire</vt:lpstr>
      <vt:lpstr>Terror Strike/Bomb Blasts</vt:lpstr>
      <vt:lpstr>Nuclear Explosions</vt:lpstr>
      <vt:lpstr>Volcanic Eruptions</vt:lpstr>
      <vt:lpstr>MAJOR DISASTERS  SINCE 1984</vt:lpstr>
      <vt:lpstr>MAJOR DISASTERS  SINCE 1984</vt:lpstr>
      <vt:lpstr>LATEST MAJOR DISASTERS  </vt:lpstr>
      <vt:lpstr>Effects  of  Disasters  on  our Life</vt:lpstr>
      <vt:lpstr>Effects of Disasters</vt:lpstr>
      <vt:lpstr>Slide 26</vt:lpstr>
      <vt:lpstr>Factors  Responsible for Disasters</vt:lpstr>
      <vt:lpstr>Factors Responsible For Disaster</vt:lpstr>
      <vt:lpstr>DISASTER MANAGEMENT  IN  INDIA</vt:lpstr>
      <vt:lpstr>Slide 30</vt:lpstr>
      <vt:lpstr>NEW LAW ENACTED </vt:lpstr>
      <vt:lpstr>Slide 32</vt:lpstr>
      <vt:lpstr>Slide 33</vt:lpstr>
      <vt:lpstr>Slide 34</vt:lpstr>
      <vt:lpstr>Slide 35</vt:lpstr>
      <vt:lpstr>Institutional Framework of Disaster Management in India</vt:lpstr>
      <vt:lpstr>Type of Disaster- Nodal Ministry</vt:lpstr>
      <vt:lpstr>Slide 38</vt:lpstr>
      <vt:lpstr>Slide 39</vt:lpstr>
      <vt:lpstr>Slide 40</vt:lpstr>
      <vt:lpstr>Slide 41</vt:lpstr>
      <vt:lpstr>Slide 42</vt:lpstr>
      <vt:lpstr>Slide 43</vt:lpstr>
      <vt:lpstr>CONCLUSION</vt:lpstr>
      <vt:lpstr>NATIONAL DISASTER MANAGEMENT AUTHORITY (NDMA)</vt:lpstr>
      <vt:lpstr>NDMA Guidelines </vt:lpstr>
      <vt:lpstr>Role of NDMA</vt:lpstr>
      <vt:lpstr>Slide 48</vt:lpstr>
      <vt:lpstr>Slide 49</vt:lpstr>
      <vt:lpstr>IRS at State Level</vt:lpstr>
      <vt:lpstr>Slide 51</vt:lpstr>
      <vt:lpstr>NATIONAL DISASTER RESPONSE FORCE</vt:lpstr>
      <vt:lpstr>Slide 53</vt:lpstr>
      <vt:lpstr>TASK &amp; ROLL OF NDRF </vt:lpstr>
      <vt:lpstr>CONTD…</vt:lpstr>
      <vt:lpstr>COMPOSITION </vt:lpstr>
      <vt:lpstr>Slide 57</vt:lpstr>
      <vt:lpstr>Slide 58</vt:lpstr>
      <vt:lpstr>Slide 59</vt:lpstr>
      <vt:lpstr>TYPES OF DISASTER WHERE NDRF WILL RESPOND </vt:lpstr>
      <vt:lpstr>Slide 61</vt:lpstr>
      <vt:lpstr>Slide 62</vt:lpstr>
      <vt:lpstr>Slide 63</vt:lpstr>
      <vt:lpstr>Slide 64</vt:lpstr>
      <vt:lpstr>Slide 65</vt:lpstr>
      <vt:lpstr>Slide 66</vt:lpstr>
      <vt:lpstr>Slide 67</vt:lpstr>
      <vt:lpstr>TRAINING</vt:lpstr>
      <vt:lpstr>Slide 69</vt:lpstr>
      <vt:lpstr>Training </vt:lpstr>
      <vt:lpstr>Training </vt:lpstr>
      <vt:lpstr>Training </vt:lpstr>
      <vt:lpstr>Training </vt:lpstr>
      <vt:lpstr>Slide 74</vt:lpstr>
      <vt:lpstr>Slide 75</vt:lpstr>
      <vt:lpstr>Slide 76</vt:lpstr>
      <vt:lpstr>Slide 77</vt:lpstr>
      <vt:lpstr>Slide 78</vt:lpstr>
      <vt:lpstr>Contd…</vt:lpstr>
      <vt:lpstr>Slide 80</vt:lpstr>
      <vt:lpstr>Slide 81</vt:lpstr>
      <vt:lpstr>Contd…</vt:lpstr>
      <vt:lpstr>Contd…</vt:lpstr>
      <vt:lpstr>Contd..</vt:lpstr>
      <vt:lpstr>Thankyou!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DISASTER MANAGEMENT</dc:title>
  <dc:creator>ss</dc:creator>
  <cp:lastModifiedBy>91897</cp:lastModifiedBy>
  <cp:revision>358</cp:revision>
  <dcterms:created xsi:type="dcterms:W3CDTF">2010-10-14T07:59:00Z</dcterms:created>
  <dcterms:modified xsi:type="dcterms:W3CDTF">2023-02-01T06:53:12Z</dcterms:modified>
</cp:coreProperties>
</file>